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8" r:id="rId2"/>
    <p:sldId id="281" r:id="rId3"/>
    <p:sldId id="312" r:id="rId4"/>
    <p:sldId id="313" r:id="rId5"/>
    <p:sldId id="314" r:id="rId6"/>
    <p:sldId id="282" r:id="rId7"/>
    <p:sldId id="283" r:id="rId8"/>
    <p:sldId id="284" r:id="rId9"/>
    <p:sldId id="289" r:id="rId10"/>
    <p:sldId id="290" r:id="rId11"/>
    <p:sldId id="285" r:id="rId12"/>
    <p:sldId id="291" r:id="rId13"/>
    <p:sldId id="286" r:id="rId14"/>
    <p:sldId id="292" r:id="rId15"/>
    <p:sldId id="299" r:id="rId16"/>
    <p:sldId id="287" r:id="rId17"/>
    <p:sldId id="288" r:id="rId18"/>
    <p:sldId id="293" r:id="rId19"/>
    <p:sldId id="294" r:id="rId20"/>
    <p:sldId id="295" r:id="rId21"/>
    <p:sldId id="296" r:id="rId22"/>
    <p:sldId id="298" r:id="rId23"/>
    <p:sldId id="297" r:id="rId24"/>
    <p:sldId id="301" r:id="rId25"/>
    <p:sldId id="300" r:id="rId26"/>
    <p:sldId id="302" r:id="rId27"/>
    <p:sldId id="303" r:id="rId28"/>
    <p:sldId id="305" r:id="rId29"/>
    <p:sldId id="304" r:id="rId30"/>
    <p:sldId id="306" r:id="rId31"/>
    <p:sldId id="307" r:id="rId32"/>
    <p:sldId id="308" r:id="rId33"/>
    <p:sldId id="309" r:id="rId34"/>
    <p:sldId id="311" r:id="rId35"/>
    <p:sldId id="31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6D32"/>
    <a:srgbClr val="F3F3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F668FF-C0AB-4259-9937-AE9F6DE3515C}" v="605" dt="2025-05-27T14:13:24.0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 Vandenbrande" userId="ec93f151-84b8-4415-8f43-1694f9b10e81" providerId="ADAL" clId="{DAF668FF-C0AB-4259-9937-AE9F6DE3515C}"/>
    <pc:docChg chg="undo redo custSel addSld delSld modSld sldOrd delSection modSection">
      <pc:chgData name="Steven Vandenbrande" userId="ec93f151-84b8-4415-8f43-1694f9b10e81" providerId="ADAL" clId="{DAF668FF-C0AB-4259-9937-AE9F6DE3515C}" dt="2025-05-27T14:31:10.423" v="10161" actId="20577"/>
      <pc:docMkLst>
        <pc:docMk/>
      </pc:docMkLst>
      <pc:sldChg chg="modSp">
        <pc:chgData name="Steven Vandenbrande" userId="ec93f151-84b8-4415-8f43-1694f9b10e81" providerId="ADAL" clId="{DAF668FF-C0AB-4259-9937-AE9F6DE3515C}" dt="2025-05-20T13:27:11.258" v="65" actId="20577"/>
        <pc:sldMkLst>
          <pc:docMk/>
          <pc:sldMk cId="3974238219" sldId="258"/>
        </pc:sldMkLst>
        <pc:spChg chg="mod">
          <ac:chgData name="Steven Vandenbrande" userId="ec93f151-84b8-4415-8f43-1694f9b10e81" providerId="ADAL" clId="{DAF668FF-C0AB-4259-9937-AE9F6DE3515C}" dt="2025-05-20T13:22:56.449" v="23" actId="20577"/>
          <ac:spMkLst>
            <pc:docMk/>
            <pc:sldMk cId="3974238219" sldId="258"/>
            <ac:spMk id="2" creationId="{00000000-0000-0000-0000-000000000000}"/>
          </ac:spMkLst>
        </pc:spChg>
        <pc:spChg chg="mod">
          <ac:chgData name="Steven Vandenbrande" userId="ec93f151-84b8-4415-8f43-1694f9b10e81" providerId="ADAL" clId="{DAF668FF-C0AB-4259-9937-AE9F6DE3515C}" dt="2025-05-20T13:27:11.258" v="65" actId="20577"/>
          <ac:spMkLst>
            <pc:docMk/>
            <pc:sldMk cId="3974238219" sldId="258"/>
            <ac:spMk id="3" creationId="{00000000-0000-0000-0000-000000000000}"/>
          </ac:spMkLst>
        </pc:spChg>
      </pc:sldChg>
      <pc:sldChg chg="del">
        <pc:chgData name="Steven Vandenbrande" userId="ec93f151-84b8-4415-8f43-1694f9b10e81" providerId="ADAL" clId="{DAF668FF-C0AB-4259-9937-AE9F6DE3515C}" dt="2025-05-20T13:23:48.884" v="58" actId="47"/>
        <pc:sldMkLst>
          <pc:docMk/>
          <pc:sldMk cId="2927182758" sldId="260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737747509" sldId="263"/>
        </pc:sldMkLst>
      </pc:sldChg>
      <pc:sldChg chg="del">
        <pc:chgData name="Steven Vandenbrande" userId="ec93f151-84b8-4415-8f43-1694f9b10e81" providerId="ADAL" clId="{DAF668FF-C0AB-4259-9937-AE9F6DE3515C}" dt="2025-05-20T13:23:48.884" v="58" actId="47"/>
        <pc:sldMkLst>
          <pc:docMk/>
          <pc:sldMk cId="1933015456" sldId="265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348200898" sldId="267"/>
        </pc:sldMkLst>
      </pc:sldChg>
      <pc:sldChg chg="del">
        <pc:chgData name="Steven Vandenbrande" userId="ec93f151-84b8-4415-8f43-1694f9b10e81" providerId="ADAL" clId="{DAF668FF-C0AB-4259-9937-AE9F6DE3515C}" dt="2025-05-20T13:23:48.884" v="58" actId="47"/>
        <pc:sldMkLst>
          <pc:docMk/>
          <pc:sldMk cId="2979429226" sldId="270"/>
        </pc:sldMkLst>
      </pc:sldChg>
      <pc:sldChg chg="del">
        <pc:chgData name="Steven Vandenbrande" userId="ec93f151-84b8-4415-8f43-1694f9b10e81" providerId="ADAL" clId="{DAF668FF-C0AB-4259-9937-AE9F6DE3515C}" dt="2025-05-20T13:23:48.884" v="58" actId="47"/>
        <pc:sldMkLst>
          <pc:docMk/>
          <pc:sldMk cId="3071284400" sldId="271"/>
        </pc:sldMkLst>
      </pc:sldChg>
      <pc:sldChg chg="del">
        <pc:chgData name="Steven Vandenbrande" userId="ec93f151-84b8-4415-8f43-1694f9b10e81" providerId="ADAL" clId="{DAF668FF-C0AB-4259-9937-AE9F6DE3515C}" dt="2025-05-20T13:23:48.884" v="58" actId="47"/>
        <pc:sldMkLst>
          <pc:docMk/>
          <pc:sldMk cId="939858598" sldId="275"/>
        </pc:sldMkLst>
      </pc:sldChg>
      <pc:sldChg chg="del">
        <pc:chgData name="Steven Vandenbrande" userId="ec93f151-84b8-4415-8f43-1694f9b10e81" providerId="ADAL" clId="{DAF668FF-C0AB-4259-9937-AE9F6DE3515C}" dt="2025-05-20T13:23:48.884" v="58" actId="47"/>
        <pc:sldMkLst>
          <pc:docMk/>
          <pc:sldMk cId="3836811813" sldId="277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45205701" sldId="279"/>
        </pc:sldMkLst>
      </pc:sldChg>
      <pc:sldChg chg="del">
        <pc:chgData name="Steven Vandenbrande" userId="ec93f151-84b8-4415-8f43-1694f9b10e81" providerId="ADAL" clId="{DAF668FF-C0AB-4259-9937-AE9F6DE3515C}" dt="2025-05-20T13:23:48.884" v="58" actId="47"/>
        <pc:sldMkLst>
          <pc:docMk/>
          <pc:sldMk cId="1280807874" sldId="280"/>
        </pc:sldMkLst>
      </pc:sldChg>
      <pc:sldChg chg="addSp delSp modSp mod modAnim">
        <pc:chgData name="Steven Vandenbrande" userId="ec93f151-84b8-4415-8f43-1694f9b10e81" providerId="ADAL" clId="{DAF668FF-C0AB-4259-9937-AE9F6DE3515C}" dt="2025-05-23T09:17:22.400" v="7914"/>
        <pc:sldMkLst>
          <pc:docMk/>
          <pc:sldMk cId="428062310" sldId="281"/>
        </pc:sldMkLst>
        <pc:spChg chg="mod">
          <ac:chgData name="Steven Vandenbrande" userId="ec93f151-84b8-4415-8f43-1694f9b10e81" providerId="ADAL" clId="{DAF668FF-C0AB-4259-9937-AE9F6DE3515C}" dt="2025-05-20T14:42:08.806" v="1604" actId="20577"/>
          <ac:spMkLst>
            <pc:docMk/>
            <pc:sldMk cId="428062310" sldId="281"/>
            <ac:spMk id="6" creationId="{00000000-0000-0000-0000-000000000000}"/>
          </ac:spMkLst>
        </pc:spChg>
        <pc:spChg chg="mod">
          <ac:chgData name="Steven Vandenbrande" userId="ec93f151-84b8-4415-8f43-1694f9b10e81" providerId="ADAL" clId="{DAF668FF-C0AB-4259-9937-AE9F6DE3515C}" dt="2025-05-23T07:49:46.502" v="7220" actId="14100"/>
          <ac:spMkLst>
            <pc:docMk/>
            <pc:sldMk cId="428062310" sldId="281"/>
            <ac:spMk id="9" creationId="{00000000-0000-0000-0000-000000000000}"/>
          </ac:spMkLst>
        </pc:spChg>
        <pc:picChg chg="add mod">
          <ac:chgData name="Steven Vandenbrande" userId="ec93f151-84b8-4415-8f43-1694f9b10e81" providerId="ADAL" clId="{DAF668FF-C0AB-4259-9937-AE9F6DE3515C}" dt="2025-05-20T14:42:15.750" v="1605" actId="1076"/>
          <ac:picMkLst>
            <pc:docMk/>
            <pc:sldMk cId="428062310" sldId="281"/>
            <ac:picMk id="8" creationId="{006F47CC-43FA-461B-6C81-EAB67FDDE118}"/>
          </ac:picMkLst>
        </pc:picChg>
      </pc:sldChg>
      <pc:sldChg chg="delSp modSp add mod">
        <pc:chgData name="Steven Vandenbrande" userId="ec93f151-84b8-4415-8f43-1694f9b10e81" providerId="ADAL" clId="{DAF668FF-C0AB-4259-9937-AE9F6DE3515C}" dt="2025-05-20T13:51:29.674" v="1303" actId="113"/>
        <pc:sldMkLst>
          <pc:docMk/>
          <pc:sldMk cId="167481663" sldId="282"/>
        </pc:sldMkLst>
        <pc:spChg chg="mod">
          <ac:chgData name="Steven Vandenbrande" userId="ec93f151-84b8-4415-8f43-1694f9b10e81" providerId="ADAL" clId="{DAF668FF-C0AB-4259-9937-AE9F6DE3515C}" dt="2025-05-20T13:51:29.674" v="1303" actId="113"/>
          <ac:spMkLst>
            <pc:docMk/>
            <pc:sldMk cId="167481663" sldId="282"/>
            <ac:spMk id="6" creationId="{0F3133D5-CCF8-CD83-BC48-1D17599EE177}"/>
          </ac:spMkLst>
        </pc:spChg>
        <pc:spChg chg="mod">
          <ac:chgData name="Steven Vandenbrande" userId="ec93f151-84b8-4415-8f43-1694f9b10e81" providerId="ADAL" clId="{DAF668FF-C0AB-4259-9937-AE9F6DE3515C}" dt="2025-05-20T13:45:16.726" v="421" actId="20577"/>
          <ac:spMkLst>
            <pc:docMk/>
            <pc:sldMk cId="167481663" sldId="282"/>
            <ac:spMk id="9" creationId="{3A720499-1EFC-0DB6-3BA0-F2B56263D094}"/>
          </ac:spMkLst>
        </pc:sp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2919319089" sldId="282"/>
        </pc:sldMkLst>
      </pc:sldChg>
      <pc:sldChg chg="addSp modSp add mod modAnim">
        <pc:chgData name="Steven Vandenbrande" userId="ec93f151-84b8-4415-8f43-1694f9b10e81" providerId="ADAL" clId="{DAF668FF-C0AB-4259-9937-AE9F6DE3515C}" dt="2025-05-26T14:42:10.523" v="8758" actId="20577"/>
        <pc:sldMkLst>
          <pc:docMk/>
          <pc:sldMk cId="710882319" sldId="283"/>
        </pc:sldMkLst>
        <pc:spChg chg="add mod">
          <ac:chgData name="Steven Vandenbrande" userId="ec93f151-84b8-4415-8f43-1694f9b10e81" providerId="ADAL" clId="{DAF668FF-C0AB-4259-9937-AE9F6DE3515C}" dt="2025-05-26T11:51:49.436" v="8689" actId="114"/>
          <ac:spMkLst>
            <pc:docMk/>
            <pc:sldMk cId="710882319" sldId="283"/>
            <ac:spMk id="3" creationId="{6ED60FC6-7230-4DFA-DE5E-6DFC2B3DF6F1}"/>
          </ac:spMkLst>
        </pc:spChg>
        <pc:spChg chg="mod">
          <ac:chgData name="Steven Vandenbrande" userId="ec93f151-84b8-4415-8f43-1694f9b10e81" providerId="ADAL" clId="{DAF668FF-C0AB-4259-9937-AE9F6DE3515C}" dt="2025-05-26T14:42:10.523" v="8758" actId="20577"/>
          <ac:spMkLst>
            <pc:docMk/>
            <pc:sldMk cId="710882319" sldId="283"/>
            <ac:spMk id="6" creationId="{EBAF820D-2AE2-3DAE-51E2-E15EC7AD84D4}"/>
          </ac:spMkLst>
        </pc:spChg>
        <pc:spChg chg="mod">
          <ac:chgData name="Steven Vandenbrande" userId="ec93f151-84b8-4415-8f43-1694f9b10e81" providerId="ADAL" clId="{DAF668FF-C0AB-4259-9937-AE9F6DE3515C}" dt="2025-05-20T13:46:34.657" v="610" actId="20577"/>
          <ac:spMkLst>
            <pc:docMk/>
            <pc:sldMk cId="710882319" sldId="283"/>
            <ac:spMk id="9" creationId="{37D09916-328F-700A-8876-74AB6ED7276D}"/>
          </ac:spMkLst>
        </pc:sp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3731818319" sldId="283"/>
        </pc:sldMkLst>
      </pc:sldChg>
      <pc:sldChg chg="modSp add mod ord">
        <pc:chgData name="Steven Vandenbrande" userId="ec93f151-84b8-4415-8f43-1694f9b10e81" providerId="ADAL" clId="{DAF668FF-C0AB-4259-9937-AE9F6DE3515C}" dt="2025-05-27T13:00:38.294" v="8898" actId="113"/>
        <pc:sldMkLst>
          <pc:docMk/>
          <pc:sldMk cId="1493578565" sldId="284"/>
        </pc:sldMkLst>
        <pc:spChg chg="mod">
          <ac:chgData name="Steven Vandenbrande" userId="ec93f151-84b8-4415-8f43-1694f9b10e81" providerId="ADAL" clId="{DAF668FF-C0AB-4259-9937-AE9F6DE3515C}" dt="2025-05-27T13:00:38.294" v="8898" actId="113"/>
          <ac:spMkLst>
            <pc:docMk/>
            <pc:sldMk cId="1493578565" sldId="284"/>
            <ac:spMk id="6" creationId="{58C7CF80-3B79-9756-A084-112C3B82BE83}"/>
          </ac:spMkLst>
        </pc:spChg>
        <pc:spChg chg="mod">
          <ac:chgData name="Steven Vandenbrande" userId="ec93f151-84b8-4415-8f43-1694f9b10e81" providerId="ADAL" clId="{DAF668FF-C0AB-4259-9937-AE9F6DE3515C}" dt="2025-05-20T13:51:25.244" v="1302" actId="20577"/>
          <ac:spMkLst>
            <pc:docMk/>
            <pc:sldMk cId="1493578565" sldId="284"/>
            <ac:spMk id="9" creationId="{0B216127-F228-D263-DCAB-7B73A282E8B1}"/>
          </ac:spMkLst>
        </pc:sp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264625373" sldId="285"/>
        </pc:sldMkLst>
      </pc:sldChg>
      <pc:sldChg chg="modSp add mod ord">
        <pc:chgData name="Steven Vandenbrande" userId="ec93f151-84b8-4415-8f43-1694f9b10e81" providerId="ADAL" clId="{DAF668FF-C0AB-4259-9937-AE9F6DE3515C}" dt="2025-05-20T13:51:41.186" v="1308" actId="113"/>
        <pc:sldMkLst>
          <pc:docMk/>
          <pc:sldMk cId="3291490236" sldId="285"/>
        </pc:sldMkLst>
        <pc:spChg chg="mod">
          <ac:chgData name="Steven Vandenbrande" userId="ec93f151-84b8-4415-8f43-1694f9b10e81" providerId="ADAL" clId="{DAF668FF-C0AB-4259-9937-AE9F6DE3515C}" dt="2025-05-20T13:51:41.186" v="1308" actId="113"/>
          <ac:spMkLst>
            <pc:docMk/>
            <pc:sldMk cId="3291490236" sldId="285"/>
            <ac:spMk id="6" creationId="{F59B2CF5-F2A0-2FFC-BE13-BD9DE04DF5C8}"/>
          </ac:spMkLst>
        </pc:spChg>
      </pc:sldChg>
      <pc:sldChg chg="addSp delSp modSp add mod ord">
        <pc:chgData name="Steven Vandenbrande" userId="ec93f151-84b8-4415-8f43-1694f9b10e81" providerId="ADAL" clId="{DAF668FF-C0AB-4259-9937-AE9F6DE3515C}" dt="2025-05-27T13:03:41.275" v="9032" actId="20577"/>
        <pc:sldMkLst>
          <pc:docMk/>
          <pc:sldMk cId="3423705613" sldId="286"/>
        </pc:sldMkLst>
        <pc:spChg chg="add mod">
          <ac:chgData name="Steven Vandenbrande" userId="ec93f151-84b8-4415-8f43-1694f9b10e81" providerId="ADAL" clId="{DAF668FF-C0AB-4259-9937-AE9F6DE3515C}" dt="2025-05-27T13:03:41.275" v="9032" actId="20577"/>
          <ac:spMkLst>
            <pc:docMk/>
            <pc:sldMk cId="3423705613" sldId="286"/>
            <ac:spMk id="3" creationId="{3BB1ECA5-F557-DADC-B77C-D9D37576BD0A}"/>
          </ac:spMkLst>
        </pc:spChg>
        <pc:spChg chg="mod">
          <ac:chgData name="Steven Vandenbrande" userId="ec93f151-84b8-4415-8f43-1694f9b10e81" providerId="ADAL" clId="{DAF668FF-C0AB-4259-9937-AE9F6DE3515C}" dt="2025-05-27T13:02:59.758" v="8964" actId="1076"/>
          <ac:spMkLst>
            <pc:docMk/>
            <pc:sldMk cId="3423705613" sldId="286"/>
            <ac:spMk id="9" creationId="{E5F04322-5AC7-FA8F-E5D2-74564786AF8F}"/>
          </ac:spMkLst>
        </pc:spChg>
        <pc:picChg chg="add mod">
          <ac:chgData name="Steven Vandenbrande" userId="ec93f151-84b8-4415-8f43-1694f9b10e81" providerId="ADAL" clId="{DAF668FF-C0AB-4259-9937-AE9F6DE3515C}" dt="2025-05-20T15:11:40.757" v="2216" actId="1076"/>
          <ac:picMkLst>
            <pc:docMk/>
            <pc:sldMk cId="3423705613" sldId="286"/>
            <ac:picMk id="7" creationId="{AD71147D-70E4-AA91-195B-56C343C055A2}"/>
          </ac:picMkLst>
        </pc:picChg>
        <pc:picChg chg="add mod">
          <ac:chgData name="Steven Vandenbrande" userId="ec93f151-84b8-4415-8f43-1694f9b10e81" providerId="ADAL" clId="{DAF668FF-C0AB-4259-9937-AE9F6DE3515C}" dt="2025-05-20T15:11:34.632" v="2215"/>
          <ac:picMkLst>
            <pc:docMk/>
            <pc:sldMk cId="3423705613" sldId="286"/>
            <ac:picMk id="8" creationId="{BDD2D74F-A0B8-B38A-86E6-FABCF6C1C808}"/>
          </ac:picMkLst>
        </pc:picChg>
      </pc:sldChg>
      <pc:sldChg chg="addSp modSp add mod">
        <pc:chgData name="Steven Vandenbrande" userId="ec93f151-84b8-4415-8f43-1694f9b10e81" providerId="ADAL" clId="{DAF668FF-C0AB-4259-9937-AE9F6DE3515C}" dt="2025-05-23T09:33:37.070" v="8046" actId="20577"/>
        <pc:sldMkLst>
          <pc:docMk/>
          <pc:sldMk cId="4224770774" sldId="287"/>
        </pc:sldMkLst>
        <pc:spChg chg="mod">
          <ac:chgData name="Steven Vandenbrande" userId="ec93f151-84b8-4415-8f43-1694f9b10e81" providerId="ADAL" clId="{DAF668FF-C0AB-4259-9937-AE9F6DE3515C}" dt="2025-05-23T09:33:37.070" v="8046" actId="20577"/>
          <ac:spMkLst>
            <pc:docMk/>
            <pc:sldMk cId="4224770774" sldId="287"/>
            <ac:spMk id="9" creationId="{D7A2F242-B1B5-9D7A-7A44-D21305BE7224}"/>
          </ac:spMkLst>
        </pc:spChg>
        <pc:picChg chg="add mod">
          <ac:chgData name="Steven Vandenbrande" userId="ec93f151-84b8-4415-8f43-1694f9b10e81" providerId="ADAL" clId="{DAF668FF-C0AB-4259-9937-AE9F6DE3515C}" dt="2025-05-23T09:32:38.567" v="7968" actId="1076"/>
          <ac:picMkLst>
            <pc:docMk/>
            <pc:sldMk cId="4224770774" sldId="287"/>
            <ac:picMk id="4" creationId="{9D4E4892-4541-EEAE-FACB-88EF0EB94E02}"/>
          </ac:picMkLst>
        </pc:picChg>
      </pc:sldChg>
      <pc:sldChg chg="addSp delSp modSp add mod ord modAnim">
        <pc:chgData name="Steven Vandenbrande" userId="ec93f151-84b8-4415-8f43-1694f9b10e81" providerId="ADAL" clId="{DAF668FF-C0AB-4259-9937-AE9F6DE3515C}" dt="2025-05-23T09:40:18.900" v="8411"/>
        <pc:sldMkLst>
          <pc:docMk/>
          <pc:sldMk cId="499806968" sldId="288"/>
        </pc:sldMkLst>
        <pc:spChg chg="add mod">
          <ac:chgData name="Steven Vandenbrande" userId="ec93f151-84b8-4415-8f43-1694f9b10e81" providerId="ADAL" clId="{DAF668FF-C0AB-4259-9937-AE9F6DE3515C}" dt="2025-05-23T07:39:54.524" v="7093" actId="14100"/>
          <ac:spMkLst>
            <pc:docMk/>
            <pc:sldMk cId="499806968" sldId="288"/>
            <ac:spMk id="3" creationId="{99477F82-B8CC-6F47-906B-0024F9D61746}"/>
          </ac:spMkLst>
        </pc:spChg>
        <pc:spChg chg="add mod">
          <ac:chgData name="Steven Vandenbrande" userId="ec93f151-84b8-4415-8f43-1694f9b10e81" providerId="ADAL" clId="{DAF668FF-C0AB-4259-9937-AE9F6DE3515C}" dt="2025-05-23T07:40:40.026" v="7156" actId="20577"/>
          <ac:spMkLst>
            <pc:docMk/>
            <pc:sldMk cId="499806968" sldId="288"/>
            <ac:spMk id="4" creationId="{ABB9B220-3BFF-D1CE-DBF5-697579D8AF1A}"/>
          </ac:spMkLst>
        </pc:spChg>
        <pc:spChg chg="add mod ord">
          <ac:chgData name="Steven Vandenbrande" userId="ec93f151-84b8-4415-8f43-1694f9b10e81" providerId="ADAL" clId="{DAF668FF-C0AB-4259-9937-AE9F6DE3515C}" dt="2025-05-23T09:39:49.398" v="8408" actId="167"/>
          <ac:spMkLst>
            <pc:docMk/>
            <pc:sldMk cId="499806968" sldId="288"/>
            <ac:spMk id="5" creationId="{3724E89F-BFB1-94D9-90AC-30B3CD49303B}"/>
          </ac:spMkLst>
        </pc:spChg>
        <pc:spChg chg="mod">
          <ac:chgData name="Steven Vandenbrande" userId="ec93f151-84b8-4415-8f43-1694f9b10e81" providerId="ADAL" clId="{DAF668FF-C0AB-4259-9937-AE9F6DE3515C}" dt="2025-05-20T14:07:23.939" v="1350" actId="20577"/>
          <ac:spMkLst>
            <pc:docMk/>
            <pc:sldMk cId="499806968" sldId="288"/>
            <ac:spMk id="9" creationId="{6FBEC655-D2AB-D1D5-AFAB-6780ADD97251}"/>
          </ac:spMkLst>
        </pc:spChg>
        <pc:picChg chg="add mod">
          <ac:chgData name="Steven Vandenbrande" userId="ec93f151-84b8-4415-8f43-1694f9b10e81" providerId="ADAL" clId="{DAF668FF-C0AB-4259-9937-AE9F6DE3515C}" dt="2025-05-20T14:07:42.901" v="1356" actId="1076"/>
          <ac:picMkLst>
            <pc:docMk/>
            <pc:sldMk cId="499806968" sldId="288"/>
            <ac:picMk id="8" creationId="{CE291240-87EC-B7B4-F5E7-E6340952BBD9}"/>
          </ac:picMkLst>
        </pc:picChg>
      </pc:sldChg>
      <pc:sldChg chg="modSp add mod">
        <pc:chgData name="Steven Vandenbrande" userId="ec93f151-84b8-4415-8f43-1694f9b10e81" providerId="ADAL" clId="{DAF668FF-C0AB-4259-9937-AE9F6DE3515C}" dt="2025-05-23T09:23:31.455" v="7955" actId="20577"/>
        <pc:sldMkLst>
          <pc:docMk/>
          <pc:sldMk cId="3695328728" sldId="289"/>
        </pc:sldMkLst>
        <pc:spChg chg="mod">
          <ac:chgData name="Steven Vandenbrande" userId="ec93f151-84b8-4415-8f43-1694f9b10e81" providerId="ADAL" clId="{DAF668FF-C0AB-4259-9937-AE9F6DE3515C}" dt="2025-05-23T09:23:31.455" v="7955" actId="20577"/>
          <ac:spMkLst>
            <pc:docMk/>
            <pc:sldMk cId="3695328728" sldId="289"/>
            <ac:spMk id="6" creationId="{3D558A1B-AD27-8DA2-551B-F0CCE2F13797}"/>
          </ac:spMkLst>
        </pc:spChg>
      </pc:sldChg>
      <pc:sldChg chg="modSp add mod">
        <pc:chgData name="Steven Vandenbrande" userId="ec93f151-84b8-4415-8f43-1694f9b10e81" providerId="ADAL" clId="{DAF668FF-C0AB-4259-9937-AE9F6DE3515C}" dt="2025-05-26T12:05:32.156" v="8695" actId="20577"/>
        <pc:sldMkLst>
          <pc:docMk/>
          <pc:sldMk cId="876281076" sldId="290"/>
        </pc:sldMkLst>
        <pc:spChg chg="mod">
          <ac:chgData name="Steven Vandenbrande" userId="ec93f151-84b8-4415-8f43-1694f9b10e81" providerId="ADAL" clId="{DAF668FF-C0AB-4259-9937-AE9F6DE3515C}" dt="2025-05-26T12:05:32.156" v="8695" actId="20577"/>
          <ac:spMkLst>
            <pc:docMk/>
            <pc:sldMk cId="876281076" sldId="290"/>
            <ac:spMk id="6" creationId="{4BBBC134-1DC8-D3D2-51A2-DA67A2A6E374}"/>
          </ac:spMkLst>
        </pc:spChg>
        <pc:spChg chg="mod">
          <ac:chgData name="Steven Vandenbrande" userId="ec93f151-84b8-4415-8f43-1694f9b10e81" providerId="ADAL" clId="{DAF668FF-C0AB-4259-9937-AE9F6DE3515C}" dt="2025-05-20T14:49:55.014" v="1821" actId="20577"/>
          <ac:spMkLst>
            <pc:docMk/>
            <pc:sldMk cId="876281076" sldId="290"/>
            <ac:spMk id="9" creationId="{81434CC2-203E-7961-775D-49CE5D692712}"/>
          </ac:spMkLst>
        </pc:spChg>
      </pc:sldChg>
      <pc:sldChg chg="addSp modSp add mod ord">
        <pc:chgData name="Steven Vandenbrande" userId="ec93f151-84b8-4415-8f43-1694f9b10e81" providerId="ADAL" clId="{DAF668FF-C0AB-4259-9937-AE9F6DE3515C}" dt="2025-05-26T14:54:43.525" v="8765" actId="6549"/>
        <pc:sldMkLst>
          <pc:docMk/>
          <pc:sldMk cId="1305260958" sldId="291"/>
        </pc:sldMkLst>
        <pc:spChg chg="mod">
          <ac:chgData name="Steven Vandenbrande" userId="ec93f151-84b8-4415-8f43-1694f9b10e81" providerId="ADAL" clId="{DAF668FF-C0AB-4259-9937-AE9F6DE3515C}" dt="2025-05-26T14:54:43.525" v="8765" actId="6549"/>
          <ac:spMkLst>
            <pc:docMk/>
            <pc:sldMk cId="1305260958" sldId="291"/>
            <ac:spMk id="6" creationId="{2AED007B-F7DA-FE5F-5AD9-95AE132DB4B7}"/>
          </ac:spMkLst>
        </pc:spChg>
        <pc:spChg chg="mod">
          <ac:chgData name="Steven Vandenbrande" userId="ec93f151-84b8-4415-8f43-1694f9b10e81" providerId="ADAL" clId="{DAF668FF-C0AB-4259-9937-AE9F6DE3515C}" dt="2025-05-20T15:12:13.468" v="2229" actId="20577"/>
          <ac:spMkLst>
            <pc:docMk/>
            <pc:sldMk cId="1305260958" sldId="291"/>
            <ac:spMk id="9" creationId="{C38C2AC3-2E2A-0069-8B8E-F52680F01879}"/>
          </ac:spMkLst>
        </pc:spChg>
        <pc:picChg chg="add mod">
          <ac:chgData name="Steven Vandenbrande" userId="ec93f151-84b8-4415-8f43-1694f9b10e81" providerId="ADAL" clId="{DAF668FF-C0AB-4259-9937-AE9F6DE3515C}" dt="2025-05-20T15:11:15.012" v="2213" actId="1076"/>
          <ac:picMkLst>
            <pc:docMk/>
            <pc:sldMk cId="1305260958" sldId="291"/>
            <ac:picMk id="8" creationId="{B5C6DA3D-3655-53EA-46B8-8AB756E8B4F4}"/>
          </ac:picMkLst>
        </pc:picChg>
      </pc:sldChg>
      <pc:sldChg chg="modSp add mod ord modAnim">
        <pc:chgData name="Steven Vandenbrande" userId="ec93f151-84b8-4415-8f43-1694f9b10e81" providerId="ADAL" clId="{DAF668FF-C0AB-4259-9937-AE9F6DE3515C}" dt="2025-05-27T12:53:04.658" v="8872" actId="6549"/>
        <pc:sldMkLst>
          <pc:docMk/>
          <pc:sldMk cId="1263337318" sldId="292"/>
        </pc:sldMkLst>
        <pc:spChg chg="mod">
          <ac:chgData name="Steven Vandenbrande" userId="ec93f151-84b8-4415-8f43-1694f9b10e81" providerId="ADAL" clId="{DAF668FF-C0AB-4259-9937-AE9F6DE3515C}" dt="2025-05-27T12:53:04.658" v="8872" actId="6549"/>
          <ac:spMkLst>
            <pc:docMk/>
            <pc:sldMk cId="1263337318" sldId="292"/>
            <ac:spMk id="6" creationId="{41C1310C-0993-10AC-6005-FF3155E0243C}"/>
          </ac:spMkLst>
        </pc:spChg>
        <pc:spChg chg="mod">
          <ac:chgData name="Steven Vandenbrande" userId="ec93f151-84b8-4415-8f43-1694f9b10e81" providerId="ADAL" clId="{DAF668FF-C0AB-4259-9937-AE9F6DE3515C}" dt="2025-05-20T15:14:26.521" v="2513" actId="20577"/>
          <ac:spMkLst>
            <pc:docMk/>
            <pc:sldMk cId="1263337318" sldId="292"/>
            <ac:spMk id="9" creationId="{AD88D6CC-2043-42E8-1206-8A7871A731BA}"/>
          </ac:spMkLst>
        </pc:spChg>
      </pc:sldChg>
      <pc:sldChg chg="addSp delSp modSp add mod">
        <pc:chgData name="Steven Vandenbrande" userId="ec93f151-84b8-4415-8f43-1694f9b10e81" providerId="ADAL" clId="{DAF668FF-C0AB-4259-9937-AE9F6DE3515C}" dt="2025-05-23T09:41:43.697" v="8417" actId="1076"/>
        <pc:sldMkLst>
          <pc:docMk/>
          <pc:sldMk cId="1827909060" sldId="293"/>
        </pc:sldMkLst>
        <pc:spChg chg="mod">
          <ac:chgData name="Steven Vandenbrande" userId="ec93f151-84b8-4415-8f43-1694f9b10e81" providerId="ADAL" clId="{DAF668FF-C0AB-4259-9937-AE9F6DE3515C}" dt="2025-05-23T09:41:43.697" v="8417" actId="1076"/>
          <ac:spMkLst>
            <pc:docMk/>
            <pc:sldMk cId="1827909060" sldId="293"/>
            <ac:spMk id="6" creationId="{7BEB485B-FD41-E2EE-D8DD-2AF1F4227EE9}"/>
          </ac:spMkLst>
        </pc:spChg>
        <pc:spChg chg="mod">
          <ac:chgData name="Steven Vandenbrande" userId="ec93f151-84b8-4415-8f43-1694f9b10e81" providerId="ADAL" clId="{DAF668FF-C0AB-4259-9937-AE9F6DE3515C}" dt="2025-05-22T11:49:17.711" v="2733" actId="20577"/>
          <ac:spMkLst>
            <pc:docMk/>
            <pc:sldMk cId="1827909060" sldId="293"/>
            <ac:spMk id="9" creationId="{A3F043D3-A2AE-90DF-0FE7-9B2BFE3A981E}"/>
          </ac:spMkLst>
        </pc:spChg>
        <pc:picChg chg="add mod">
          <ac:chgData name="Steven Vandenbrande" userId="ec93f151-84b8-4415-8f43-1694f9b10e81" providerId="ADAL" clId="{DAF668FF-C0AB-4259-9937-AE9F6DE3515C}" dt="2025-05-23T09:41:41.110" v="8416" actId="1076"/>
          <ac:picMkLst>
            <pc:docMk/>
            <pc:sldMk cId="1827909060" sldId="293"/>
            <ac:picMk id="4" creationId="{23C66DC1-7819-FCA2-78B5-27987A5555BF}"/>
          </ac:picMkLst>
        </pc:picChg>
        <pc:picChg chg="add mod">
          <ac:chgData name="Steven Vandenbrande" userId="ec93f151-84b8-4415-8f43-1694f9b10e81" providerId="ADAL" clId="{DAF668FF-C0AB-4259-9937-AE9F6DE3515C}" dt="2025-05-22T11:57:29.741" v="2771" actId="1076"/>
          <ac:picMkLst>
            <pc:docMk/>
            <pc:sldMk cId="1827909060" sldId="293"/>
            <ac:picMk id="11" creationId="{632DDF6B-8BBA-F32D-4A1B-218A1340BC14}"/>
          </ac:picMkLst>
        </pc:picChg>
        <pc:picChg chg="add mod">
          <ac:chgData name="Steven Vandenbrande" userId="ec93f151-84b8-4415-8f43-1694f9b10e81" providerId="ADAL" clId="{DAF668FF-C0AB-4259-9937-AE9F6DE3515C}" dt="2025-05-22T11:57:35.978" v="2773" actId="1076"/>
          <ac:picMkLst>
            <pc:docMk/>
            <pc:sldMk cId="1827909060" sldId="293"/>
            <ac:picMk id="27" creationId="{E89F99F7-BF12-BACC-57FB-C55B8531F031}"/>
          </ac:picMkLst>
        </pc:pic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2048060103" sldId="293"/>
        </pc:sldMkLst>
      </pc:sldChg>
      <pc:sldChg chg="addSp delSp modSp add mod">
        <pc:chgData name="Steven Vandenbrande" userId="ec93f151-84b8-4415-8f43-1694f9b10e81" providerId="ADAL" clId="{DAF668FF-C0AB-4259-9937-AE9F6DE3515C}" dt="2025-05-23T09:42:49.730" v="8458" actId="20577"/>
        <pc:sldMkLst>
          <pc:docMk/>
          <pc:sldMk cId="3632711739" sldId="294"/>
        </pc:sldMkLst>
        <pc:spChg chg="mod">
          <ac:chgData name="Steven Vandenbrande" userId="ec93f151-84b8-4415-8f43-1694f9b10e81" providerId="ADAL" clId="{DAF668FF-C0AB-4259-9937-AE9F6DE3515C}" dt="2025-05-23T09:42:49.730" v="8458" actId="20577"/>
          <ac:spMkLst>
            <pc:docMk/>
            <pc:sldMk cId="3632711739" sldId="294"/>
            <ac:spMk id="6" creationId="{695EB442-64DB-0E89-6C6A-171D6351CE9D}"/>
          </ac:spMkLst>
        </pc:spChg>
        <pc:spChg chg="mod">
          <ac:chgData name="Steven Vandenbrande" userId="ec93f151-84b8-4415-8f43-1694f9b10e81" providerId="ADAL" clId="{DAF668FF-C0AB-4259-9937-AE9F6DE3515C}" dt="2025-05-22T11:58:33.181" v="2866" actId="20577"/>
          <ac:spMkLst>
            <pc:docMk/>
            <pc:sldMk cId="3632711739" sldId="294"/>
            <ac:spMk id="9" creationId="{FA2CA9B5-A883-3533-AA8D-444B330C044F}"/>
          </ac:spMkLst>
        </pc:spChg>
        <pc:picChg chg="add mod">
          <ac:chgData name="Steven Vandenbrande" userId="ec93f151-84b8-4415-8f43-1694f9b10e81" providerId="ADAL" clId="{DAF668FF-C0AB-4259-9937-AE9F6DE3515C}" dt="2025-05-22T12:00:10.585" v="2939" actId="14100"/>
          <ac:picMkLst>
            <pc:docMk/>
            <pc:sldMk cId="3632711739" sldId="294"/>
            <ac:picMk id="4" creationId="{0EF216FF-3425-AEAD-E2AF-2B046E3E2836}"/>
          </ac:picMkLst>
        </pc:picChg>
      </pc:sldChg>
      <pc:sldChg chg="addSp delSp modSp add mod modAnim">
        <pc:chgData name="Steven Vandenbrande" userId="ec93f151-84b8-4415-8f43-1694f9b10e81" providerId="ADAL" clId="{DAF668FF-C0AB-4259-9937-AE9F6DE3515C}" dt="2025-05-26T12:39:21.493" v="8712"/>
        <pc:sldMkLst>
          <pc:docMk/>
          <pc:sldMk cId="4160625412" sldId="295"/>
        </pc:sldMkLst>
        <pc:spChg chg="mod">
          <ac:chgData name="Steven Vandenbrande" userId="ec93f151-84b8-4415-8f43-1694f9b10e81" providerId="ADAL" clId="{DAF668FF-C0AB-4259-9937-AE9F6DE3515C}" dt="2025-05-23T07:40:46.674" v="7158" actId="20577"/>
          <ac:spMkLst>
            <pc:docMk/>
            <pc:sldMk cId="4160625412" sldId="295"/>
            <ac:spMk id="6" creationId="{E7EA3EAA-0190-E006-C2BB-ACEDF0A4CFED}"/>
          </ac:spMkLst>
        </pc:spChg>
        <pc:spChg chg="add mod">
          <ac:chgData name="Steven Vandenbrande" userId="ec93f151-84b8-4415-8f43-1694f9b10e81" providerId="ADAL" clId="{DAF668FF-C0AB-4259-9937-AE9F6DE3515C}" dt="2025-05-22T12:47:20.539" v="3424" actId="20577"/>
          <ac:spMkLst>
            <pc:docMk/>
            <pc:sldMk cId="4160625412" sldId="295"/>
            <ac:spMk id="7" creationId="{0FCC531D-6874-BC82-58FC-3A5158A0064E}"/>
          </ac:spMkLst>
        </pc:spChg>
        <pc:spChg chg="mod">
          <ac:chgData name="Steven Vandenbrande" userId="ec93f151-84b8-4415-8f43-1694f9b10e81" providerId="ADAL" clId="{DAF668FF-C0AB-4259-9937-AE9F6DE3515C}" dt="2025-05-22T12:16:26.247" v="3056" actId="20577"/>
          <ac:spMkLst>
            <pc:docMk/>
            <pc:sldMk cId="4160625412" sldId="295"/>
            <ac:spMk id="9" creationId="{77E952DB-4953-4B4F-BDCA-9CF7BA76224D}"/>
          </ac:spMkLst>
        </pc:spChg>
        <pc:picChg chg="add mod">
          <ac:chgData name="Steven Vandenbrande" userId="ec93f151-84b8-4415-8f43-1694f9b10e81" providerId="ADAL" clId="{DAF668FF-C0AB-4259-9937-AE9F6DE3515C}" dt="2025-05-22T12:39:21.360" v="3146" actId="1076"/>
          <ac:picMkLst>
            <pc:docMk/>
            <pc:sldMk cId="4160625412" sldId="295"/>
            <ac:picMk id="5" creationId="{F381F67A-46F8-0862-DE28-76663BCE9C91}"/>
          </ac:picMkLst>
        </pc:picChg>
      </pc:sldChg>
      <pc:sldChg chg="addSp delSp modSp add mod ord">
        <pc:chgData name="Steven Vandenbrande" userId="ec93f151-84b8-4415-8f43-1694f9b10e81" providerId="ADAL" clId="{DAF668FF-C0AB-4259-9937-AE9F6DE3515C}" dt="2025-05-22T12:48:46.077" v="3457" actId="1076"/>
        <pc:sldMkLst>
          <pc:docMk/>
          <pc:sldMk cId="248568580" sldId="296"/>
        </pc:sldMkLst>
        <pc:spChg chg="mod">
          <ac:chgData name="Steven Vandenbrande" userId="ec93f151-84b8-4415-8f43-1694f9b10e81" providerId="ADAL" clId="{DAF668FF-C0AB-4259-9937-AE9F6DE3515C}" dt="2025-05-22T12:47:42.399" v="3453" actId="14100"/>
          <ac:spMkLst>
            <pc:docMk/>
            <pc:sldMk cId="248568580" sldId="296"/>
            <ac:spMk id="9" creationId="{11DA6B32-66E4-BFC2-AB83-A1F95EAD7B4F}"/>
          </ac:spMkLst>
        </pc:spChg>
        <pc:picChg chg="add mod">
          <ac:chgData name="Steven Vandenbrande" userId="ec93f151-84b8-4415-8f43-1694f9b10e81" providerId="ADAL" clId="{DAF668FF-C0AB-4259-9937-AE9F6DE3515C}" dt="2025-05-22T12:48:46.077" v="3457" actId="1076"/>
          <ac:picMkLst>
            <pc:docMk/>
            <pc:sldMk cId="248568580" sldId="296"/>
            <ac:picMk id="4" creationId="{5E1B6DAA-4D83-5137-D2FA-7C562B6FF96B}"/>
          </ac:picMkLst>
        </pc:picChg>
      </pc:sldChg>
      <pc:sldChg chg="modSp add mod ord">
        <pc:chgData name="Steven Vandenbrande" userId="ec93f151-84b8-4415-8f43-1694f9b10e81" providerId="ADAL" clId="{DAF668FF-C0AB-4259-9937-AE9F6DE3515C}" dt="2025-05-22T12:49:46.193" v="3462" actId="113"/>
        <pc:sldMkLst>
          <pc:docMk/>
          <pc:sldMk cId="89341588" sldId="297"/>
        </pc:sldMkLst>
        <pc:spChg chg="mod">
          <ac:chgData name="Steven Vandenbrande" userId="ec93f151-84b8-4415-8f43-1694f9b10e81" providerId="ADAL" clId="{DAF668FF-C0AB-4259-9937-AE9F6DE3515C}" dt="2025-05-22T12:49:46.193" v="3462" actId="113"/>
          <ac:spMkLst>
            <pc:docMk/>
            <pc:sldMk cId="89341588" sldId="297"/>
            <ac:spMk id="6" creationId="{12E9D20C-64E7-D6BD-CD28-CBBFE106BB6D}"/>
          </ac:spMkLst>
        </pc:sp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7716636" sldId="298"/>
        </pc:sldMkLst>
      </pc:sldChg>
      <pc:sldChg chg="addSp delSp modSp add mod ord">
        <pc:chgData name="Steven Vandenbrande" userId="ec93f151-84b8-4415-8f43-1694f9b10e81" providerId="ADAL" clId="{DAF668FF-C0AB-4259-9937-AE9F6DE3515C}" dt="2025-05-26T12:42:00.863" v="8740" actId="20577"/>
        <pc:sldMkLst>
          <pc:docMk/>
          <pc:sldMk cId="2569850211" sldId="298"/>
        </pc:sldMkLst>
        <pc:spChg chg="add mod">
          <ac:chgData name="Steven Vandenbrande" userId="ec93f151-84b8-4415-8f43-1694f9b10e81" providerId="ADAL" clId="{DAF668FF-C0AB-4259-9937-AE9F6DE3515C}" dt="2025-05-26T12:41:47.633" v="8735" actId="113"/>
          <ac:spMkLst>
            <pc:docMk/>
            <pc:sldMk cId="2569850211" sldId="298"/>
            <ac:spMk id="3" creationId="{57ACB240-9F73-EBBD-85E5-BCE415BC7366}"/>
          </ac:spMkLst>
        </pc:spChg>
        <pc:spChg chg="add mod">
          <ac:chgData name="Steven Vandenbrande" userId="ec93f151-84b8-4415-8f43-1694f9b10e81" providerId="ADAL" clId="{DAF668FF-C0AB-4259-9937-AE9F6DE3515C}" dt="2025-05-26T12:42:00.863" v="8740" actId="20577"/>
          <ac:spMkLst>
            <pc:docMk/>
            <pc:sldMk cId="2569850211" sldId="298"/>
            <ac:spMk id="4" creationId="{04941748-C1A8-55AC-71D1-441A8B34EC00}"/>
          </ac:spMkLst>
        </pc:spChg>
        <pc:spChg chg="mod">
          <ac:chgData name="Steven Vandenbrande" userId="ec93f151-84b8-4415-8f43-1694f9b10e81" providerId="ADAL" clId="{DAF668FF-C0AB-4259-9937-AE9F6DE3515C}" dt="2025-05-22T13:01:52.398" v="4110" actId="20577"/>
          <ac:spMkLst>
            <pc:docMk/>
            <pc:sldMk cId="2569850211" sldId="298"/>
            <ac:spMk id="7" creationId="{BFEDAFB5-0720-23CF-768F-21F0EF64A9B9}"/>
          </ac:spMkLst>
        </pc:spChg>
        <pc:spChg chg="mod">
          <ac:chgData name="Steven Vandenbrande" userId="ec93f151-84b8-4415-8f43-1694f9b10e81" providerId="ADAL" clId="{DAF668FF-C0AB-4259-9937-AE9F6DE3515C}" dt="2025-05-22T13:00:23.745" v="3902" actId="6549"/>
          <ac:spMkLst>
            <pc:docMk/>
            <pc:sldMk cId="2569850211" sldId="298"/>
            <ac:spMk id="9" creationId="{7C88742F-8BB6-3635-2475-1982AF14045C}"/>
          </ac:spMkLst>
        </pc:spChg>
        <pc:picChg chg="mod">
          <ac:chgData name="Steven Vandenbrande" userId="ec93f151-84b8-4415-8f43-1694f9b10e81" providerId="ADAL" clId="{DAF668FF-C0AB-4259-9937-AE9F6DE3515C}" dt="2025-05-22T12:52:35.056" v="3510" actId="1076"/>
          <ac:picMkLst>
            <pc:docMk/>
            <pc:sldMk cId="2569850211" sldId="298"/>
            <ac:picMk id="5" creationId="{3493F014-DA9B-9F7D-2FAA-6541DFBABBEE}"/>
          </ac:picMkLst>
        </pc:picChg>
        <pc:picChg chg="add mod">
          <ac:chgData name="Steven Vandenbrande" userId="ec93f151-84b8-4415-8f43-1694f9b10e81" providerId="ADAL" clId="{DAF668FF-C0AB-4259-9937-AE9F6DE3515C}" dt="2025-05-22T12:52:39.295" v="3511" actId="1076"/>
          <ac:picMkLst>
            <pc:docMk/>
            <pc:sldMk cId="2569850211" sldId="298"/>
            <ac:picMk id="10" creationId="{780338C1-E23D-5773-2DE9-29553DAC86F0}"/>
          </ac:picMkLst>
        </pc:picChg>
      </pc:sldChg>
      <pc:sldChg chg="addSp delSp modSp add del mod ord">
        <pc:chgData name="Steven Vandenbrande" userId="ec93f151-84b8-4415-8f43-1694f9b10e81" providerId="ADAL" clId="{DAF668FF-C0AB-4259-9937-AE9F6DE3515C}" dt="2025-05-22T12:56:22.539" v="3644" actId="47"/>
        <pc:sldMkLst>
          <pc:docMk/>
          <pc:sldMk cId="1982597805" sldId="299"/>
        </pc:sldMkLst>
      </pc:sldChg>
      <pc:sldChg chg="addSp delSp modSp add mod ord">
        <pc:chgData name="Steven Vandenbrande" userId="ec93f151-84b8-4415-8f43-1694f9b10e81" providerId="ADAL" clId="{DAF668FF-C0AB-4259-9937-AE9F6DE3515C}" dt="2025-05-26T12:24:54.405" v="8711" actId="20577"/>
        <pc:sldMkLst>
          <pc:docMk/>
          <pc:sldMk cId="4064915742" sldId="299"/>
        </pc:sldMkLst>
        <pc:spChg chg="add mod">
          <ac:chgData name="Steven Vandenbrande" userId="ec93f151-84b8-4415-8f43-1694f9b10e81" providerId="ADAL" clId="{DAF668FF-C0AB-4259-9937-AE9F6DE3515C}" dt="2025-05-26T12:24:50.961" v="8709"/>
          <ac:spMkLst>
            <pc:docMk/>
            <pc:sldMk cId="4064915742" sldId="299"/>
            <ac:spMk id="3" creationId="{7619E379-1391-37A6-B8EA-15C869CA4EA1}"/>
          </ac:spMkLst>
        </pc:spChg>
        <pc:spChg chg="mod">
          <ac:chgData name="Steven Vandenbrande" userId="ec93f151-84b8-4415-8f43-1694f9b10e81" providerId="ADAL" clId="{DAF668FF-C0AB-4259-9937-AE9F6DE3515C}" dt="2025-05-26T12:24:54.405" v="8711" actId="20577"/>
          <ac:spMkLst>
            <pc:docMk/>
            <pc:sldMk cId="4064915742" sldId="299"/>
            <ac:spMk id="6" creationId="{4AD44ED7-F11E-8173-21FA-14A2425CCFA5}"/>
          </ac:spMkLst>
        </pc:spChg>
        <pc:spChg chg="mod">
          <ac:chgData name="Steven Vandenbrande" userId="ec93f151-84b8-4415-8f43-1694f9b10e81" providerId="ADAL" clId="{DAF668FF-C0AB-4259-9937-AE9F6DE3515C}" dt="2025-05-22T12:56:53.200" v="3672" actId="20577"/>
          <ac:spMkLst>
            <pc:docMk/>
            <pc:sldMk cId="4064915742" sldId="299"/>
            <ac:spMk id="9" creationId="{ECF542E4-60D7-395A-70C0-8D330CE6B7D5}"/>
          </ac:spMkLst>
        </pc:spChg>
      </pc:sldChg>
      <pc:sldChg chg="add del">
        <pc:chgData name="Steven Vandenbrande" userId="ec93f151-84b8-4415-8f43-1694f9b10e81" providerId="ADAL" clId="{DAF668FF-C0AB-4259-9937-AE9F6DE3515C}" dt="2025-05-22T12:54:13.523" v="3539"/>
        <pc:sldMkLst>
          <pc:docMk/>
          <pc:sldMk cId="696103046" sldId="300"/>
        </pc:sldMkLst>
      </pc:sldChg>
      <pc:sldChg chg="addSp delSp modSp add mod ord">
        <pc:chgData name="Steven Vandenbrande" userId="ec93f151-84b8-4415-8f43-1694f9b10e81" providerId="ADAL" clId="{DAF668FF-C0AB-4259-9937-AE9F6DE3515C}" dt="2025-05-22T13:19:30.684" v="4602" actId="1076"/>
        <pc:sldMkLst>
          <pc:docMk/>
          <pc:sldMk cId="2040962504" sldId="300"/>
        </pc:sldMkLst>
        <pc:spChg chg="add del mod">
          <ac:chgData name="Steven Vandenbrande" userId="ec93f151-84b8-4415-8f43-1694f9b10e81" providerId="ADAL" clId="{DAF668FF-C0AB-4259-9937-AE9F6DE3515C}" dt="2025-05-22T13:13:42.722" v="4442" actId="478"/>
          <ac:spMkLst>
            <pc:docMk/>
            <pc:sldMk cId="2040962504" sldId="300"/>
            <ac:spMk id="3" creationId="{E4FD2DF1-A1F0-1A40-6906-4ABC45396C7D}"/>
          </ac:spMkLst>
        </pc:spChg>
        <pc:spChg chg="mod">
          <ac:chgData name="Steven Vandenbrande" userId="ec93f151-84b8-4415-8f43-1694f9b10e81" providerId="ADAL" clId="{DAF668FF-C0AB-4259-9937-AE9F6DE3515C}" dt="2025-05-22T13:05:12.065" v="4160" actId="14100"/>
          <ac:spMkLst>
            <pc:docMk/>
            <pc:sldMk cId="2040962504" sldId="300"/>
            <ac:spMk id="9" creationId="{B4AF0D5A-BD5E-5E2F-8706-C1B98D7B7203}"/>
          </ac:spMkLst>
        </pc:spChg>
        <pc:picChg chg="add mod">
          <ac:chgData name="Steven Vandenbrande" userId="ec93f151-84b8-4415-8f43-1694f9b10e81" providerId="ADAL" clId="{DAF668FF-C0AB-4259-9937-AE9F6DE3515C}" dt="2025-05-22T13:19:30.684" v="4602" actId="1076"/>
          <ac:picMkLst>
            <pc:docMk/>
            <pc:sldMk cId="2040962504" sldId="300"/>
            <ac:picMk id="28" creationId="{462521D0-ECCD-E331-10C0-7B276F8C5149}"/>
          </ac:picMkLst>
        </pc:picChg>
        <pc:cxnChg chg="add mod">
          <ac:chgData name="Steven Vandenbrande" userId="ec93f151-84b8-4415-8f43-1694f9b10e81" providerId="ADAL" clId="{DAF668FF-C0AB-4259-9937-AE9F6DE3515C}" dt="2025-05-22T13:13:42.722" v="4442" actId="478"/>
          <ac:cxnSpMkLst>
            <pc:docMk/>
            <pc:sldMk cId="2040962504" sldId="300"/>
            <ac:cxnSpMk id="5" creationId="{3B0264B7-C683-90AD-261F-59CC32090EE7}"/>
          </ac:cxnSpMkLst>
        </pc:cxnChg>
        <pc:cxnChg chg="add mod">
          <ac:chgData name="Steven Vandenbrande" userId="ec93f151-84b8-4415-8f43-1694f9b10e81" providerId="ADAL" clId="{DAF668FF-C0AB-4259-9937-AE9F6DE3515C}" dt="2025-05-22T13:13:40.504" v="4440" actId="408"/>
          <ac:cxnSpMkLst>
            <pc:docMk/>
            <pc:sldMk cId="2040962504" sldId="300"/>
            <ac:cxnSpMk id="7" creationId="{4F7FA0E8-1A8C-A4DD-4993-B7FF9D6186C4}"/>
          </ac:cxnSpMkLst>
        </pc:cxnChg>
        <pc:cxnChg chg="add mod">
          <ac:chgData name="Steven Vandenbrande" userId="ec93f151-84b8-4415-8f43-1694f9b10e81" providerId="ADAL" clId="{DAF668FF-C0AB-4259-9937-AE9F6DE3515C}" dt="2025-05-22T13:13:40.504" v="4440" actId="408"/>
          <ac:cxnSpMkLst>
            <pc:docMk/>
            <pc:sldMk cId="2040962504" sldId="300"/>
            <ac:cxnSpMk id="12" creationId="{C2F89610-243F-2D2E-D59D-26A7A6D54C1F}"/>
          </ac:cxnSpMkLst>
        </pc:cxnChg>
        <pc:cxnChg chg="add mod">
          <ac:chgData name="Steven Vandenbrande" userId="ec93f151-84b8-4415-8f43-1694f9b10e81" providerId="ADAL" clId="{DAF668FF-C0AB-4259-9937-AE9F6DE3515C}" dt="2025-05-22T13:12:00.786" v="4416" actId="1076"/>
          <ac:cxnSpMkLst>
            <pc:docMk/>
            <pc:sldMk cId="2040962504" sldId="300"/>
            <ac:cxnSpMk id="14" creationId="{8BCFAD0E-A382-4860-256B-216204C177B3}"/>
          </ac:cxnSpMkLst>
        </pc:cxnChg>
        <pc:cxnChg chg="add mod">
          <ac:chgData name="Steven Vandenbrande" userId="ec93f151-84b8-4415-8f43-1694f9b10e81" providerId="ADAL" clId="{DAF668FF-C0AB-4259-9937-AE9F6DE3515C}" dt="2025-05-22T13:12:06.405" v="4418" actId="1076"/>
          <ac:cxnSpMkLst>
            <pc:docMk/>
            <pc:sldMk cId="2040962504" sldId="300"/>
            <ac:cxnSpMk id="15" creationId="{C0F8337F-13B6-2E19-6BE1-CE51D57B938A}"/>
          </ac:cxnSpMkLst>
        </pc:cxnChg>
      </pc:sldChg>
      <pc:sldChg chg="modSp add mod ord modAnim">
        <pc:chgData name="Steven Vandenbrande" userId="ec93f151-84b8-4415-8f43-1694f9b10e81" providerId="ADAL" clId="{DAF668FF-C0AB-4259-9937-AE9F6DE3515C}" dt="2025-05-26T15:12:10.010" v="8766"/>
        <pc:sldMkLst>
          <pc:docMk/>
          <pc:sldMk cId="1475220566" sldId="301"/>
        </pc:sldMkLst>
        <pc:spChg chg="mod">
          <ac:chgData name="Steven Vandenbrande" userId="ec93f151-84b8-4415-8f43-1694f9b10e81" providerId="ADAL" clId="{DAF668FF-C0AB-4259-9937-AE9F6DE3515C}" dt="2025-05-22T13:17:34.165" v="4592" actId="20577"/>
          <ac:spMkLst>
            <pc:docMk/>
            <pc:sldMk cId="1475220566" sldId="301"/>
            <ac:spMk id="6" creationId="{5434DAC2-F37E-E69F-C29E-0F699902C3EA}"/>
          </ac:spMkLst>
        </pc:sp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595782079" sldId="302"/>
        </pc:sldMkLst>
      </pc:sldChg>
      <pc:sldChg chg="addSp delSp modSp add mod ord modAnim">
        <pc:chgData name="Steven Vandenbrande" userId="ec93f151-84b8-4415-8f43-1694f9b10e81" providerId="ADAL" clId="{DAF668FF-C0AB-4259-9937-AE9F6DE3515C}" dt="2025-05-23T09:49:25.702" v="8462"/>
        <pc:sldMkLst>
          <pc:docMk/>
          <pc:sldMk cId="2506157594" sldId="302"/>
        </pc:sldMkLst>
        <pc:spChg chg="mod">
          <ac:chgData name="Steven Vandenbrande" userId="ec93f151-84b8-4415-8f43-1694f9b10e81" providerId="ADAL" clId="{DAF668FF-C0AB-4259-9937-AE9F6DE3515C}" dt="2025-05-22T14:20:50.064" v="4840" actId="20577"/>
          <ac:spMkLst>
            <pc:docMk/>
            <pc:sldMk cId="2506157594" sldId="302"/>
            <ac:spMk id="7" creationId="{238DC288-2078-AFFA-A6BE-DA1F08CD825D}"/>
          </ac:spMkLst>
        </pc:spChg>
        <pc:spChg chg="mod">
          <ac:chgData name="Steven Vandenbrande" userId="ec93f151-84b8-4415-8f43-1694f9b10e81" providerId="ADAL" clId="{DAF668FF-C0AB-4259-9937-AE9F6DE3515C}" dt="2025-05-22T13:50:16.524" v="4655" actId="20577"/>
          <ac:spMkLst>
            <pc:docMk/>
            <pc:sldMk cId="2506157594" sldId="302"/>
            <ac:spMk id="9" creationId="{4F9A33B9-EB95-9C12-D543-38A2BB8F18E0}"/>
          </ac:spMkLst>
        </pc:spChg>
        <pc:spChg chg="add mod">
          <ac:chgData name="Steven Vandenbrande" userId="ec93f151-84b8-4415-8f43-1694f9b10e81" providerId="ADAL" clId="{DAF668FF-C0AB-4259-9937-AE9F6DE3515C}" dt="2025-05-22T14:27:00.991" v="5032" actId="20577"/>
          <ac:spMkLst>
            <pc:docMk/>
            <pc:sldMk cId="2506157594" sldId="302"/>
            <ac:spMk id="13" creationId="{45E2BDE3-B159-4289-DC38-DBA534FD1BE7}"/>
          </ac:spMkLst>
        </pc:spChg>
        <pc:picChg chg="add mod">
          <ac:chgData name="Steven Vandenbrande" userId="ec93f151-84b8-4415-8f43-1694f9b10e81" providerId="ADAL" clId="{DAF668FF-C0AB-4259-9937-AE9F6DE3515C}" dt="2025-05-22T14:20:21.184" v="4791" actId="14100"/>
          <ac:picMkLst>
            <pc:docMk/>
            <pc:sldMk cId="2506157594" sldId="302"/>
            <ac:picMk id="10" creationId="{DD7AA8A5-A40A-23EF-505A-26BC0FD45768}"/>
          </ac:picMkLst>
        </pc:picChg>
        <pc:picChg chg="add mod modCrop">
          <ac:chgData name="Steven Vandenbrande" userId="ec93f151-84b8-4415-8f43-1694f9b10e81" providerId="ADAL" clId="{DAF668FF-C0AB-4259-9937-AE9F6DE3515C}" dt="2025-05-22T14:27:34.599" v="5038" actId="1076"/>
          <ac:picMkLst>
            <pc:docMk/>
            <pc:sldMk cId="2506157594" sldId="302"/>
            <ac:picMk id="17" creationId="{C104CD30-5A80-B9C2-F0F5-A93975EB0487}"/>
          </ac:picMkLst>
        </pc:picChg>
      </pc:sldChg>
      <pc:sldChg chg="add del">
        <pc:chgData name="Steven Vandenbrande" userId="ec93f151-84b8-4415-8f43-1694f9b10e81" providerId="ADAL" clId="{DAF668FF-C0AB-4259-9937-AE9F6DE3515C}" dt="2025-05-22T14:28:23.269" v="5040" actId="2890"/>
        <pc:sldMkLst>
          <pc:docMk/>
          <pc:sldMk cId="499252272" sldId="303"/>
        </pc:sldMkLst>
      </pc:sldChg>
      <pc:sldChg chg="addSp delSp modSp add mod ord modAnim">
        <pc:chgData name="Steven Vandenbrande" userId="ec93f151-84b8-4415-8f43-1694f9b10e81" providerId="ADAL" clId="{DAF668FF-C0AB-4259-9937-AE9F6DE3515C}" dt="2025-05-23T09:52:05.695" v="8492"/>
        <pc:sldMkLst>
          <pc:docMk/>
          <pc:sldMk cId="2859276152" sldId="303"/>
        </pc:sldMkLst>
        <pc:spChg chg="add mod">
          <ac:chgData name="Steven Vandenbrande" userId="ec93f151-84b8-4415-8f43-1694f9b10e81" providerId="ADAL" clId="{DAF668FF-C0AB-4259-9937-AE9F6DE3515C}" dt="2025-05-23T09:51:39.535" v="8491" actId="1076"/>
          <ac:spMkLst>
            <pc:docMk/>
            <pc:sldMk cId="2859276152" sldId="303"/>
            <ac:spMk id="3" creationId="{CCBFEEB1-B8C2-116E-D699-C68B15ECEFFB}"/>
          </ac:spMkLst>
        </pc:spChg>
        <pc:spChg chg="mod">
          <ac:chgData name="Steven Vandenbrande" userId="ec93f151-84b8-4415-8f43-1694f9b10e81" providerId="ADAL" clId="{DAF668FF-C0AB-4259-9937-AE9F6DE3515C}" dt="2025-05-22T14:31:39.921" v="5310" actId="20577"/>
          <ac:spMkLst>
            <pc:docMk/>
            <pc:sldMk cId="2859276152" sldId="303"/>
            <ac:spMk id="7" creationId="{58FD5977-CC68-DFCC-BEC3-55B307A1F54B}"/>
          </ac:spMkLst>
        </pc:spChg>
        <pc:spChg chg="mod">
          <ac:chgData name="Steven Vandenbrande" userId="ec93f151-84b8-4415-8f43-1694f9b10e81" providerId="ADAL" clId="{DAF668FF-C0AB-4259-9937-AE9F6DE3515C}" dt="2025-05-22T14:28:38.308" v="5077" actId="20577"/>
          <ac:spMkLst>
            <pc:docMk/>
            <pc:sldMk cId="2859276152" sldId="303"/>
            <ac:spMk id="9" creationId="{57F86863-E2B8-AA28-7688-35C84D7CE842}"/>
          </ac:spMkLst>
        </pc:spChg>
        <pc:picChg chg="add mod">
          <ac:chgData name="Steven Vandenbrande" userId="ec93f151-84b8-4415-8f43-1694f9b10e81" providerId="ADAL" clId="{DAF668FF-C0AB-4259-9937-AE9F6DE3515C}" dt="2025-05-22T14:29:51.497" v="5081" actId="1076"/>
          <ac:picMkLst>
            <pc:docMk/>
            <pc:sldMk cId="2859276152" sldId="303"/>
            <ac:picMk id="4" creationId="{85E54C17-DFB3-43AE-5CBC-6133D4EDB128}"/>
          </ac:picMkLst>
        </pc:picChg>
      </pc:sldChg>
      <pc:sldChg chg="add del ord">
        <pc:chgData name="Steven Vandenbrande" userId="ec93f151-84b8-4415-8f43-1694f9b10e81" providerId="ADAL" clId="{DAF668FF-C0AB-4259-9937-AE9F6DE3515C}" dt="2025-05-22T14:32:03.802" v="5314" actId="47"/>
        <pc:sldMkLst>
          <pc:docMk/>
          <pc:sldMk cId="1529527685" sldId="304"/>
        </pc:sldMkLst>
      </pc:sldChg>
      <pc:sldChg chg="addSp delSp modSp add mod ord modAnim">
        <pc:chgData name="Steven Vandenbrande" userId="ec93f151-84b8-4415-8f43-1694f9b10e81" providerId="ADAL" clId="{DAF668FF-C0AB-4259-9937-AE9F6DE3515C}" dt="2025-05-27T14:13:24.021" v="9685"/>
        <pc:sldMkLst>
          <pc:docMk/>
          <pc:sldMk cId="2776237565" sldId="304"/>
        </pc:sldMkLst>
        <pc:spChg chg="mod">
          <ac:chgData name="Steven Vandenbrande" userId="ec93f151-84b8-4415-8f43-1694f9b10e81" providerId="ADAL" clId="{DAF668FF-C0AB-4259-9937-AE9F6DE3515C}" dt="2025-05-27T14:13:11.752" v="9682" actId="14100"/>
          <ac:spMkLst>
            <pc:docMk/>
            <pc:sldMk cId="2776237565" sldId="304"/>
            <ac:spMk id="6" creationId="{C5F92416-A939-0476-5E21-DC13FCC67CB4}"/>
          </ac:spMkLst>
        </pc:spChg>
        <pc:spChg chg="mod">
          <ac:chgData name="Steven Vandenbrande" userId="ec93f151-84b8-4415-8f43-1694f9b10e81" providerId="ADAL" clId="{DAF668FF-C0AB-4259-9937-AE9F6DE3515C}" dt="2025-05-22T14:32:19.926" v="5342" actId="20577"/>
          <ac:spMkLst>
            <pc:docMk/>
            <pc:sldMk cId="2776237565" sldId="304"/>
            <ac:spMk id="9" creationId="{91E1146F-7C28-B63D-AC90-67B726700FC9}"/>
          </ac:spMkLst>
        </pc:spChg>
        <pc:spChg chg="add del">
          <ac:chgData name="Steven Vandenbrande" userId="ec93f151-84b8-4415-8f43-1694f9b10e81" providerId="ADAL" clId="{DAF668FF-C0AB-4259-9937-AE9F6DE3515C}" dt="2025-05-27T14:12:34.070" v="9676" actId="22"/>
          <ac:spMkLst>
            <pc:docMk/>
            <pc:sldMk cId="2776237565" sldId="304"/>
            <ac:spMk id="10" creationId="{42A310A7-519F-C5E3-4DC4-535862C45667}"/>
          </ac:spMkLst>
        </pc:spChg>
        <pc:picChg chg="add mod">
          <ac:chgData name="Steven Vandenbrande" userId="ec93f151-84b8-4415-8f43-1694f9b10e81" providerId="ADAL" clId="{DAF668FF-C0AB-4259-9937-AE9F6DE3515C}" dt="2025-05-27T14:13:20.367" v="9684" actId="1076"/>
          <ac:picMkLst>
            <pc:docMk/>
            <pc:sldMk cId="2776237565" sldId="304"/>
            <ac:picMk id="13" creationId="{C77E6FB7-AAFA-9117-09D4-400958F5F64F}"/>
          </ac:picMkLst>
        </pc:picChg>
      </pc:sldChg>
      <pc:sldChg chg="addSp delSp modSp add mod">
        <pc:chgData name="Steven Vandenbrande" userId="ec93f151-84b8-4415-8f43-1694f9b10e81" providerId="ADAL" clId="{DAF668FF-C0AB-4259-9937-AE9F6DE3515C}" dt="2025-05-22T14:42:29.655" v="5708" actId="1076"/>
        <pc:sldMkLst>
          <pc:docMk/>
          <pc:sldMk cId="3548420141" sldId="305"/>
        </pc:sldMkLst>
        <pc:spChg chg="mod">
          <ac:chgData name="Steven Vandenbrande" userId="ec93f151-84b8-4415-8f43-1694f9b10e81" providerId="ADAL" clId="{DAF668FF-C0AB-4259-9937-AE9F6DE3515C}" dt="2025-05-22T14:35:49.015" v="5694" actId="14100"/>
          <ac:spMkLst>
            <pc:docMk/>
            <pc:sldMk cId="3548420141" sldId="305"/>
            <ac:spMk id="9" creationId="{B03C5979-EC86-6C78-D00B-4E50C8FE070D}"/>
          </ac:spMkLst>
        </pc:spChg>
        <pc:picChg chg="add mod">
          <ac:chgData name="Steven Vandenbrande" userId="ec93f151-84b8-4415-8f43-1694f9b10e81" providerId="ADAL" clId="{DAF668FF-C0AB-4259-9937-AE9F6DE3515C}" dt="2025-05-22T14:42:29.655" v="5708" actId="1076"/>
          <ac:picMkLst>
            <pc:docMk/>
            <pc:sldMk cId="3548420141" sldId="305"/>
            <ac:picMk id="11" creationId="{18045E7A-C998-D498-3719-3307F37C856A}"/>
          </ac:picMkLst>
        </pc:pic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983661547" sldId="306"/>
        </pc:sldMkLst>
      </pc:sldChg>
      <pc:sldChg chg="modSp add mod ord">
        <pc:chgData name="Steven Vandenbrande" userId="ec93f151-84b8-4415-8f43-1694f9b10e81" providerId="ADAL" clId="{DAF668FF-C0AB-4259-9937-AE9F6DE3515C}" dt="2025-05-22T14:36:20.139" v="5699" actId="113"/>
        <pc:sldMkLst>
          <pc:docMk/>
          <pc:sldMk cId="3306542197" sldId="306"/>
        </pc:sldMkLst>
        <pc:spChg chg="mod">
          <ac:chgData name="Steven Vandenbrande" userId="ec93f151-84b8-4415-8f43-1694f9b10e81" providerId="ADAL" clId="{DAF668FF-C0AB-4259-9937-AE9F6DE3515C}" dt="2025-05-22T14:36:20.139" v="5699" actId="113"/>
          <ac:spMkLst>
            <pc:docMk/>
            <pc:sldMk cId="3306542197" sldId="306"/>
            <ac:spMk id="6" creationId="{F6073265-0B7E-2057-A80E-696DE939DBB2}"/>
          </ac:spMkLst>
        </pc:sp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151345299" sldId="307"/>
        </pc:sldMkLst>
      </pc:sldChg>
      <pc:sldChg chg="addSp delSp modSp add mod ord">
        <pc:chgData name="Steven Vandenbrande" userId="ec93f151-84b8-4415-8f43-1694f9b10e81" providerId="ADAL" clId="{DAF668FF-C0AB-4259-9937-AE9F6DE3515C}" dt="2025-05-22T14:45:50.353" v="5813" actId="12"/>
        <pc:sldMkLst>
          <pc:docMk/>
          <pc:sldMk cId="2562761935" sldId="307"/>
        </pc:sldMkLst>
        <pc:spChg chg="add mod">
          <ac:chgData name="Steven Vandenbrande" userId="ec93f151-84b8-4415-8f43-1694f9b10e81" providerId="ADAL" clId="{DAF668FF-C0AB-4259-9937-AE9F6DE3515C}" dt="2025-05-22T14:45:50.353" v="5813" actId="12"/>
          <ac:spMkLst>
            <pc:docMk/>
            <pc:sldMk cId="2562761935" sldId="307"/>
            <ac:spMk id="6" creationId="{2718ACA2-08CD-F5E8-5C3A-C2C161EC2F67}"/>
          </ac:spMkLst>
        </pc:spChg>
        <pc:spChg chg="mod">
          <ac:chgData name="Steven Vandenbrande" userId="ec93f151-84b8-4415-8f43-1694f9b10e81" providerId="ADAL" clId="{DAF668FF-C0AB-4259-9937-AE9F6DE3515C}" dt="2025-05-22T14:44:03.421" v="5750" actId="6549"/>
          <ac:spMkLst>
            <pc:docMk/>
            <pc:sldMk cId="2562761935" sldId="307"/>
            <ac:spMk id="9" creationId="{335CB283-42E4-E685-3E1E-6D7BB340BB50}"/>
          </ac:spMkLst>
        </pc:spChg>
        <pc:picChg chg="add mod">
          <ac:chgData name="Steven Vandenbrande" userId="ec93f151-84b8-4415-8f43-1694f9b10e81" providerId="ADAL" clId="{DAF668FF-C0AB-4259-9937-AE9F6DE3515C}" dt="2025-05-22T14:44:32.496" v="5754" actId="1076"/>
          <ac:picMkLst>
            <pc:docMk/>
            <pc:sldMk cId="2562761935" sldId="307"/>
            <ac:picMk id="5" creationId="{D1DE1592-DBD4-72FC-15E0-B996C45978B4}"/>
          </ac:picMkLst>
        </pc:picChg>
        <pc:picChg chg="mod">
          <ac:chgData name="Steven Vandenbrande" userId="ec93f151-84b8-4415-8f43-1694f9b10e81" providerId="ADAL" clId="{DAF668FF-C0AB-4259-9937-AE9F6DE3515C}" dt="2025-05-22T14:44:10.490" v="5751" actId="1076"/>
          <ac:picMkLst>
            <pc:docMk/>
            <pc:sldMk cId="2562761935" sldId="307"/>
            <ac:picMk id="8" creationId="{A2A9EEDC-AD3F-C1E3-CC3C-79A9EB8AB4B4}"/>
          </ac:picMkLst>
        </pc:pic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776173759" sldId="308"/>
        </pc:sldMkLst>
      </pc:sldChg>
      <pc:sldChg chg="addSp delSp modSp add mod">
        <pc:chgData name="Steven Vandenbrande" userId="ec93f151-84b8-4415-8f43-1694f9b10e81" providerId="ADAL" clId="{DAF668FF-C0AB-4259-9937-AE9F6DE3515C}" dt="2025-05-22T14:46:22.788" v="5900" actId="6549"/>
        <pc:sldMkLst>
          <pc:docMk/>
          <pc:sldMk cId="2065329198" sldId="308"/>
        </pc:sldMkLst>
        <pc:spChg chg="mod">
          <ac:chgData name="Steven Vandenbrande" userId="ec93f151-84b8-4415-8f43-1694f9b10e81" providerId="ADAL" clId="{DAF668FF-C0AB-4259-9937-AE9F6DE3515C}" dt="2025-05-22T14:46:22.788" v="5900" actId="6549"/>
          <ac:spMkLst>
            <pc:docMk/>
            <pc:sldMk cId="2065329198" sldId="308"/>
            <ac:spMk id="6" creationId="{B4DC4E37-437B-3371-B9C0-6F947048E20D}"/>
          </ac:spMkLst>
        </pc:spChg>
        <pc:picChg chg="add mod">
          <ac:chgData name="Steven Vandenbrande" userId="ec93f151-84b8-4415-8f43-1694f9b10e81" providerId="ADAL" clId="{DAF668FF-C0AB-4259-9937-AE9F6DE3515C}" dt="2025-05-22T14:45:40.134" v="5810" actId="1076"/>
          <ac:picMkLst>
            <pc:docMk/>
            <pc:sldMk cId="2065329198" sldId="308"/>
            <ac:picMk id="4" creationId="{E06BCB6F-FD56-6AE4-BEAD-A2D845E3BC00}"/>
          </ac:picMkLst>
        </pc:picChg>
      </pc:sldChg>
      <pc:sldChg chg="addSp delSp modSp add mod ord delAnim">
        <pc:chgData name="Steven Vandenbrande" userId="ec93f151-84b8-4415-8f43-1694f9b10e81" providerId="ADAL" clId="{DAF668FF-C0AB-4259-9937-AE9F6DE3515C}" dt="2025-05-22T15:03:59.213" v="6748" actId="5793"/>
        <pc:sldMkLst>
          <pc:docMk/>
          <pc:sldMk cId="650646199" sldId="309"/>
        </pc:sldMkLst>
        <pc:spChg chg="mod">
          <ac:chgData name="Steven Vandenbrande" userId="ec93f151-84b8-4415-8f43-1694f9b10e81" providerId="ADAL" clId="{DAF668FF-C0AB-4259-9937-AE9F6DE3515C}" dt="2025-05-22T15:03:59.213" v="6748" actId="5793"/>
          <ac:spMkLst>
            <pc:docMk/>
            <pc:sldMk cId="650646199" sldId="309"/>
            <ac:spMk id="7" creationId="{4F42A02B-99DD-D7C7-48CD-BEFAD1040FE3}"/>
          </ac:spMkLst>
        </pc:spChg>
        <pc:spChg chg="mod">
          <ac:chgData name="Steven Vandenbrande" userId="ec93f151-84b8-4415-8f43-1694f9b10e81" providerId="ADAL" clId="{DAF668FF-C0AB-4259-9937-AE9F6DE3515C}" dt="2025-05-22T14:46:41.278" v="5930" actId="20577"/>
          <ac:spMkLst>
            <pc:docMk/>
            <pc:sldMk cId="650646199" sldId="309"/>
            <ac:spMk id="9" creationId="{0742871C-F7E0-CD81-1A79-14003C8C560D}"/>
          </ac:spMkLst>
        </pc:spChg>
        <pc:picChg chg="add mod">
          <ac:chgData name="Steven Vandenbrande" userId="ec93f151-84b8-4415-8f43-1694f9b10e81" providerId="ADAL" clId="{DAF668FF-C0AB-4259-9937-AE9F6DE3515C}" dt="2025-05-22T15:02:26.275" v="6520" actId="1076"/>
          <ac:picMkLst>
            <pc:docMk/>
            <pc:sldMk cId="650646199" sldId="309"/>
            <ac:picMk id="11" creationId="{D7F421E1-49F8-866A-98D5-CA97CF6FC71A}"/>
          </ac:picMkLst>
        </pc:picChg>
        <pc:picChg chg="add mod">
          <ac:chgData name="Steven Vandenbrande" userId="ec93f151-84b8-4415-8f43-1694f9b10e81" providerId="ADAL" clId="{DAF668FF-C0AB-4259-9937-AE9F6DE3515C}" dt="2025-05-22T15:02:52.523" v="6523" actId="1076"/>
          <ac:picMkLst>
            <pc:docMk/>
            <pc:sldMk cId="650646199" sldId="309"/>
            <ac:picMk id="14" creationId="{D054FD1A-CF80-910B-7E62-8740384331E4}"/>
          </ac:picMkLst>
        </pc:pic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4024593065" sldId="309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369946566" sldId="310"/>
        </pc:sldMkLst>
      </pc:sldChg>
      <pc:sldChg chg="modSp add mod ord modAnim">
        <pc:chgData name="Steven Vandenbrande" userId="ec93f151-84b8-4415-8f43-1694f9b10e81" providerId="ADAL" clId="{DAF668FF-C0AB-4259-9937-AE9F6DE3515C}" dt="2025-05-23T09:55:52.692" v="8606"/>
        <pc:sldMkLst>
          <pc:docMk/>
          <pc:sldMk cId="2537915979" sldId="310"/>
        </pc:sldMkLst>
        <pc:spChg chg="mod">
          <ac:chgData name="Steven Vandenbrande" userId="ec93f151-84b8-4415-8f43-1694f9b10e81" providerId="ADAL" clId="{DAF668FF-C0AB-4259-9937-AE9F6DE3515C}" dt="2025-05-23T07:48:09.907" v="7198" actId="20577"/>
          <ac:spMkLst>
            <pc:docMk/>
            <pc:sldMk cId="2537915979" sldId="310"/>
            <ac:spMk id="6" creationId="{71BAFF7B-70D3-44BF-4E40-C8312403475F}"/>
          </ac:spMkLst>
        </pc:spChg>
        <pc:spChg chg="mod">
          <ac:chgData name="Steven Vandenbrande" userId="ec93f151-84b8-4415-8f43-1694f9b10e81" providerId="ADAL" clId="{DAF668FF-C0AB-4259-9937-AE9F6DE3515C}" dt="2025-05-22T14:47:37.829" v="5944" actId="20577"/>
          <ac:spMkLst>
            <pc:docMk/>
            <pc:sldMk cId="2537915979" sldId="310"/>
            <ac:spMk id="9" creationId="{5AC0AA7C-CF13-F19F-9427-A5FF7FA0DD4B}"/>
          </ac:spMkLst>
        </pc:spChg>
      </pc:sldChg>
      <pc:sldChg chg="addSp delSp modSp add mod delAnim modAnim">
        <pc:chgData name="Steven Vandenbrande" userId="ec93f151-84b8-4415-8f43-1694f9b10e81" providerId="ADAL" clId="{DAF668FF-C0AB-4259-9937-AE9F6DE3515C}" dt="2025-05-26T13:03:49.932" v="8742"/>
        <pc:sldMkLst>
          <pc:docMk/>
          <pc:sldMk cId="929877606" sldId="311"/>
        </pc:sldMkLst>
        <pc:spChg chg="add mod ord">
          <ac:chgData name="Steven Vandenbrande" userId="ec93f151-84b8-4415-8f43-1694f9b10e81" providerId="ADAL" clId="{DAF668FF-C0AB-4259-9937-AE9F6DE3515C}" dt="2025-05-23T07:40:59.804" v="7160" actId="20577"/>
          <ac:spMkLst>
            <pc:docMk/>
            <pc:sldMk cId="929877606" sldId="311"/>
            <ac:spMk id="3" creationId="{AEB35857-7BC5-89C8-1ED4-34C484801431}"/>
          </ac:spMkLst>
        </pc:spChg>
        <pc:spChg chg="add mod">
          <ac:chgData name="Steven Vandenbrande" userId="ec93f151-84b8-4415-8f43-1694f9b10e81" providerId="ADAL" clId="{DAF668FF-C0AB-4259-9937-AE9F6DE3515C}" dt="2025-05-23T09:55:32.140" v="8603" actId="20577"/>
          <ac:spMkLst>
            <pc:docMk/>
            <pc:sldMk cId="929877606" sldId="311"/>
            <ac:spMk id="4" creationId="{6B3BCF62-C6AD-B1DB-3EDE-E4B2E6BE224C}"/>
          </ac:spMkLst>
        </pc:spChg>
        <pc:spChg chg="add mod">
          <ac:chgData name="Steven Vandenbrande" userId="ec93f151-84b8-4415-8f43-1694f9b10e81" providerId="ADAL" clId="{DAF668FF-C0AB-4259-9937-AE9F6DE3515C}" dt="2025-05-22T15:11:56.327" v="7018" actId="14100"/>
          <ac:spMkLst>
            <pc:docMk/>
            <pc:sldMk cId="929877606" sldId="311"/>
            <ac:spMk id="6" creationId="{951AEEF0-F1E9-E223-2C9F-696407036B17}"/>
          </ac:spMkLst>
        </pc:spChg>
        <pc:spChg chg="add del mod">
          <ac:chgData name="Steven Vandenbrande" userId="ec93f151-84b8-4415-8f43-1694f9b10e81" providerId="ADAL" clId="{DAF668FF-C0AB-4259-9937-AE9F6DE3515C}" dt="2025-05-22T15:10:19.095" v="7013" actId="1076"/>
          <ac:spMkLst>
            <pc:docMk/>
            <pc:sldMk cId="929877606" sldId="311"/>
            <ac:spMk id="7" creationId="{2AF6AB01-E29D-FCCA-851C-5CE81AD86624}"/>
          </ac:spMkLst>
        </pc:spChg>
        <pc:spChg chg="mod">
          <ac:chgData name="Steven Vandenbrande" userId="ec93f151-84b8-4415-8f43-1694f9b10e81" providerId="ADAL" clId="{DAF668FF-C0AB-4259-9937-AE9F6DE3515C}" dt="2025-05-22T15:00:31.147" v="6510" actId="20577"/>
          <ac:spMkLst>
            <pc:docMk/>
            <pc:sldMk cId="929877606" sldId="311"/>
            <ac:spMk id="9" creationId="{956A3E4D-A6C2-8520-A472-673283B9EBDF}"/>
          </ac:spMkLst>
        </pc:spChg>
        <pc:spChg chg="add mod">
          <ac:chgData name="Steven Vandenbrande" userId="ec93f151-84b8-4415-8f43-1694f9b10e81" providerId="ADAL" clId="{DAF668FF-C0AB-4259-9937-AE9F6DE3515C}" dt="2025-05-22T15:13:12.561" v="7072" actId="207"/>
          <ac:spMkLst>
            <pc:docMk/>
            <pc:sldMk cId="929877606" sldId="311"/>
            <ac:spMk id="12" creationId="{DE62FCB7-C42D-D78D-435F-1481568DD191}"/>
          </ac:spMkLst>
        </pc:spChg>
        <pc:picChg chg="add mod">
          <ac:chgData name="Steven Vandenbrande" userId="ec93f151-84b8-4415-8f43-1694f9b10e81" providerId="ADAL" clId="{DAF668FF-C0AB-4259-9937-AE9F6DE3515C}" dt="2025-05-22T15:08:22.708" v="6847" actId="1076"/>
          <ac:picMkLst>
            <pc:docMk/>
            <pc:sldMk cId="929877606" sldId="311"/>
            <ac:picMk id="5" creationId="{B1841E3B-15AE-F746-49E2-6816D50D89FA}"/>
          </ac:picMkLst>
        </pc:pic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457632640" sldId="311"/>
        </pc:sldMkLst>
      </pc:sldChg>
      <pc:sldChg chg="delSp modSp add mod modAnim">
        <pc:chgData name="Steven Vandenbrande" userId="ec93f151-84b8-4415-8f43-1694f9b10e81" providerId="ADAL" clId="{DAF668FF-C0AB-4259-9937-AE9F6DE3515C}" dt="2025-05-26T14:41:27.504" v="8750"/>
        <pc:sldMkLst>
          <pc:docMk/>
          <pc:sldMk cId="142265116" sldId="312"/>
        </pc:sldMkLst>
        <pc:spChg chg="mod">
          <ac:chgData name="Steven Vandenbrande" userId="ec93f151-84b8-4415-8f43-1694f9b10e81" providerId="ADAL" clId="{DAF668FF-C0AB-4259-9937-AE9F6DE3515C}" dt="2025-05-26T14:41:16.726" v="8747" actId="5793"/>
          <ac:spMkLst>
            <pc:docMk/>
            <pc:sldMk cId="142265116" sldId="312"/>
            <ac:spMk id="6" creationId="{22497D9C-7E0E-CDB1-A5C4-8101CDCD3E19}"/>
          </ac:spMkLst>
        </pc:spChg>
      </pc:sldChg>
      <pc:sldChg chg="new del">
        <pc:chgData name="Steven Vandenbrande" userId="ec93f151-84b8-4415-8f43-1694f9b10e81" providerId="ADAL" clId="{DAF668FF-C0AB-4259-9937-AE9F6DE3515C}" dt="2025-05-23T11:58:18.850" v="8687" actId="680"/>
        <pc:sldMkLst>
          <pc:docMk/>
          <pc:sldMk cId="191128369" sldId="313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959769742" sldId="313"/>
        </pc:sldMkLst>
      </pc:sldChg>
      <pc:sldChg chg="modSp add mod">
        <pc:chgData name="Steven Vandenbrande" userId="ec93f151-84b8-4415-8f43-1694f9b10e81" providerId="ADAL" clId="{DAF668FF-C0AB-4259-9937-AE9F6DE3515C}" dt="2025-05-27T13:31:12.989" v="9383" actId="20577"/>
        <pc:sldMkLst>
          <pc:docMk/>
          <pc:sldMk cId="1705851229" sldId="313"/>
        </pc:sldMkLst>
        <pc:spChg chg="mod">
          <ac:chgData name="Steven Vandenbrande" userId="ec93f151-84b8-4415-8f43-1694f9b10e81" providerId="ADAL" clId="{DAF668FF-C0AB-4259-9937-AE9F6DE3515C}" dt="2025-05-27T13:31:12.989" v="9383" actId="20577"/>
          <ac:spMkLst>
            <pc:docMk/>
            <pc:sldMk cId="1705851229" sldId="313"/>
            <ac:spMk id="6" creationId="{10A9159D-EC08-B4FC-EC11-0C0F54282003}"/>
          </ac:spMkLst>
        </pc:spChg>
        <pc:spChg chg="mod">
          <ac:chgData name="Steven Vandenbrande" userId="ec93f151-84b8-4415-8f43-1694f9b10e81" providerId="ADAL" clId="{DAF668FF-C0AB-4259-9937-AE9F6DE3515C}" dt="2025-05-27T13:05:34.818" v="9048" actId="20577"/>
          <ac:spMkLst>
            <pc:docMk/>
            <pc:sldMk cId="1705851229" sldId="313"/>
            <ac:spMk id="9" creationId="{A9CA57BF-B1BC-F4F9-C5E2-34B2EE623AC3}"/>
          </ac:spMkLst>
        </pc:spChg>
      </pc:sldChg>
      <pc:sldChg chg="modSp add mod">
        <pc:chgData name="Steven Vandenbrande" userId="ec93f151-84b8-4415-8f43-1694f9b10e81" providerId="ADAL" clId="{DAF668FF-C0AB-4259-9937-AE9F6DE3515C}" dt="2025-05-27T14:31:10.423" v="10161" actId="20577"/>
        <pc:sldMkLst>
          <pc:docMk/>
          <pc:sldMk cId="3625710874" sldId="314"/>
        </pc:sldMkLst>
        <pc:spChg chg="mod">
          <ac:chgData name="Steven Vandenbrande" userId="ec93f151-84b8-4415-8f43-1694f9b10e81" providerId="ADAL" clId="{DAF668FF-C0AB-4259-9937-AE9F6DE3515C}" dt="2025-05-27T14:31:10.423" v="10161" actId="20577"/>
          <ac:spMkLst>
            <pc:docMk/>
            <pc:sldMk cId="3625710874" sldId="314"/>
            <ac:spMk id="6" creationId="{302F7A98-3BD1-1362-6485-DB728B98BD66}"/>
          </ac:spMkLst>
        </pc:spChg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854157010" sldId="316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931730027" sldId="317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488162673" sldId="318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979099903" sldId="319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245984478" sldId="325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411046595" sldId="326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3074967126" sldId="331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260138749" sldId="341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688711016" sldId="355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780827733" sldId="356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425158123" sldId="357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246902848" sldId="364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331214965" sldId="371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60819682" sldId="372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3667570378" sldId="373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796640634" sldId="374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4253774357" sldId="375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122538585" sldId="376"/>
        </pc:sldMkLst>
      </pc:sldChg>
      <pc:sldChg chg="del">
        <pc:chgData name="Steven Vandenbrande" userId="ec93f151-84b8-4415-8f43-1694f9b10e81" providerId="ADAL" clId="{DAF668FF-C0AB-4259-9937-AE9F6DE3515C}" dt="2025-05-20T13:23:55.883" v="59" actId="47"/>
        <pc:sldMkLst>
          <pc:docMk/>
          <pc:sldMk cId="723129323" sldId="377"/>
        </pc:sldMkLst>
      </pc:sldChg>
      <pc:sldChg chg="del">
        <pc:chgData name="Steven Vandenbrande" userId="ec93f151-84b8-4415-8f43-1694f9b10e81" providerId="ADAL" clId="{DAF668FF-C0AB-4259-9937-AE9F6DE3515C}" dt="2025-05-20T13:22:49.953" v="0" actId="2696"/>
        <pc:sldMkLst>
          <pc:docMk/>
          <pc:sldMk cId="1074943596" sldId="379"/>
        </pc:sldMkLst>
      </pc:sldChg>
      <pc:sldMasterChg chg="delSldLayout">
        <pc:chgData name="Steven Vandenbrande" userId="ec93f151-84b8-4415-8f43-1694f9b10e81" providerId="ADAL" clId="{DAF668FF-C0AB-4259-9937-AE9F6DE3515C}" dt="2025-05-20T13:23:55.883" v="59" actId="47"/>
        <pc:sldMasterMkLst>
          <pc:docMk/>
          <pc:sldMasterMk cId="2483621857" sldId="2147483648"/>
        </pc:sldMasterMkLst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427977781" sldId="2147483659"/>
          </pc:sldLayoutMkLst>
        </pc:sldLayoutChg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274906411" sldId="2147483660"/>
          </pc:sldLayoutMkLst>
        </pc:sldLayoutChg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3021128711" sldId="2147483661"/>
          </pc:sldLayoutMkLst>
        </pc:sldLayoutChg>
        <pc:sldLayoutChg chg="del">
          <pc:chgData name="Steven Vandenbrande" userId="ec93f151-84b8-4415-8f43-1694f9b10e81" providerId="ADAL" clId="{DAF668FF-C0AB-4259-9937-AE9F6DE3515C}" dt="2025-05-20T13:23:48.884" v="58" actId="47"/>
          <pc:sldLayoutMkLst>
            <pc:docMk/>
            <pc:sldMasterMk cId="2483621857" sldId="2147483648"/>
            <pc:sldLayoutMk cId="1461764896" sldId="2147483668"/>
          </pc:sldLayoutMkLst>
        </pc:sldLayoutChg>
        <pc:sldLayoutChg chg="del">
          <pc:chgData name="Steven Vandenbrande" userId="ec93f151-84b8-4415-8f43-1694f9b10e81" providerId="ADAL" clId="{DAF668FF-C0AB-4259-9937-AE9F6DE3515C}" dt="2025-05-20T13:23:48.884" v="58" actId="47"/>
          <pc:sldLayoutMkLst>
            <pc:docMk/>
            <pc:sldMasterMk cId="2483621857" sldId="2147483648"/>
            <pc:sldLayoutMk cId="1774585524" sldId="2147483670"/>
          </pc:sldLayoutMkLst>
        </pc:sldLayoutChg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2923396579" sldId="2147483673"/>
          </pc:sldLayoutMkLst>
        </pc:sldLayoutChg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75698142" sldId="2147483681"/>
          </pc:sldLayoutMkLst>
        </pc:sldLayoutChg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241760218" sldId="2147483686"/>
          </pc:sldLayoutMkLst>
        </pc:sldLayoutChg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390871996" sldId="2147483689"/>
          </pc:sldLayoutMkLst>
        </pc:sldLayoutChg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2180199051" sldId="2147483700"/>
          </pc:sldLayoutMkLst>
        </pc:sldLayoutChg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2585685190" sldId="2147483701"/>
          </pc:sldLayoutMkLst>
        </pc:sldLayoutChg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1584250920" sldId="2147483702"/>
          </pc:sldLayoutMkLst>
        </pc:sldLayoutChg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3299142846" sldId="2147483709"/>
          </pc:sldLayoutMkLst>
        </pc:sldLayoutChg>
        <pc:sldLayoutChg chg="del">
          <pc:chgData name="Steven Vandenbrande" userId="ec93f151-84b8-4415-8f43-1694f9b10e81" providerId="ADAL" clId="{DAF668FF-C0AB-4259-9937-AE9F6DE3515C}" dt="2025-05-20T13:23:55.883" v="59" actId="47"/>
          <pc:sldLayoutMkLst>
            <pc:docMk/>
            <pc:sldMasterMk cId="2483621857" sldId="2147483648"/>
            <pc:sldLayoutMk cId="3809643906" sldId="214748371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519A0-78CB-4E85-BDD7-0175329041A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7D04B4-5DD0-4898-8F9C-518F62E77A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9926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7BDF4F-FAE4-4E7A-B003-7AAF79F14F3C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2FB45-5863-49D1-8926-D42AE452A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020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913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6EB457-17D4-805C-F612-C1F303C11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09C988-E8F3-864B-AC03-F93F4E7F48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E55728-5B42-BB2F-2276-8D9C11F4B4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6740C-5076-8117-F925-25E6193A10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8692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E82010-6E1C-48C7-9B68-6B923F592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747B72-1088-6F8C-A178-3AC61B40A8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234A70-7CE3-B9A6-160C-9FA3AE6843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5F2E8-3A30-AB94-E2A9-711CE81BE4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9713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A227AE-9B3F-869A-0993-F296830F1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372FAE-D7AB-864E-FA5C-E8F193B2B3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5924E9-C153-5E16-02BE-48B8021E07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24207-0E83-C18E-8B07-429A304916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61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713F60-5CC3-A453-F915-6458EB7D48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402080-43A6-7C37-8EDD-B6006050E9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0530DC-1672-47C7-BA06-980DE5F799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DA7964-9994-FE4C-D8C7-3BE57B3340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4223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0A77A2-AE0E-B4BD-1B48-AD78B2087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F59BD1-5C3E-9AFD-58EA-0D4D2A5BAE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2FAEBE-112C-ABD7-BB53-269717903D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857BD-475B-4B98-6E5B-2548A61C7F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9167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122DDF-C704-75A5-E5BA-E44AAFF60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635715-C356-8ADC-A379-B1E622B4FB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95DDBE-0AB5-4ED2-2446-0C6F50F17B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73F064-04D4-AAE3-07CF-23AE4BF5D9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1228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BEF24-4D7C-6AC2-667F-D52E54B0D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1B1824-DF00-6E56-E02F-3D7802C931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28CC3E-6723-1C45-8EC6-48C01FF8E3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37CCCF-6BDA-41F5-B19E-9319A6BD44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253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85F31-1772-7A75-9FBD-BC9F7A7C0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CE3C06-D397-B4A6-DCF8-C95219EABE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F6F861-0FA3-3137-5A19-B3A03316BD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C252D-0057-05F5-2792-236F56255C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3903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39E6BE-76C6-1798-8757-9B3F6B804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DF1140-239C-4F16-72D4-827F22DD5A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9896F0-D977-272A-5012-06122E6CCC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39E90E-98C5-EFBD-766F-CA064ACF4B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792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30EE4-A874-B1D1-E5E8-352F09D6C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23C621-91B5-A8EF-1086-C7DAE77E86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D4C866-C8E4-EE51-3730-5515207A00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559F7B-A57E-03FC-542C-98BF604517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923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FB14D-C5A4-00A9-BB24-4155B0D11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75E2BA-6959-C518-7261-B6E56E97EC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063BC1-44BA-9CFF-A528-73F6FEDFB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6559CE-F65D-DB84-0301-50F7228ABC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3615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E1D4DC-F6B7-6D28-A1A2-F5EDD3825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AE1A95-5DF1-4E5E-5FB0-6895642E9C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A3DAED-3EC7-8F4E-5446-7B07BF1F60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7ACA57-0CC9-DDF1-336E-90ED81086A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5039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3E26E-9C39-D781-5460-99C06DBDE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142D59-7C64-D8B9-F383-A5E8E91A1D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7E0FF3-7FF7-81C9-43B3-DAA3024DCF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0CB893-8162-3346-8C5D-F573A11FBB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778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D555C-94C5-164C-7423-978AFAAEF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4BC655-0DFA-63DB-6705-190CD545F8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45FC25-356B-1AA0-2CAF-6BA71ECC0F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F0091-B0CF-AD3F-6C86-8CD25E2FE5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039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DC701-EC5E-D8B3-87AB-2F499B224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C5FABC-F4A9-775E-2981-18F81924DD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DD8F09-6908-AB91-5E76-762A4DEB9F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2C1078-0425-435E-2A93-3F3912A28B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630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2E23A6-9B91-1C11-5C98-3ED813359D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174946-FFEA-FC98-D3B0-8122C87756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A70514-630C-430D-F406-B6ADB632C6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601BA-7A5F-79B2-60B7-C2780F9E1E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50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CC300-1803-4EC7-C87D-12BF134E4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F11F17-E437-97D8-BF3B-241C749B70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D855CB-75E1-AD3B-4ED4-E991AB6429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33280E-6439-0411-957A-1690FE583E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485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5F2FA-838B-A09E-491E-6C8CBE84A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8C5B6A-847B-01E5-C131-6951E913B3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A6C517-A676-E00E-E72A-9387404F5F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508563-3BA5-E766-77F1-D613E09038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238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4A608A-6C26-9775-E623-53F77BA95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0DBED4-D093-9293-1335-516900DFAE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0E1A4A-FDF7-7613-07D1-CFFC871ADC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5399E8-2D7F-FA17-7252-5BB060402D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1668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FF6D3-3281-DD17-191E-1EBFCCA12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734533-2965-45D4-6AD8-0F3B94C99C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49D9BE-6F6B-0878-1B67-8A517EC3ED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4A344-220C-DA8F-DA9E-DAA2566F0A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3645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EDF63E-52D3-FFF5-D01A-D3F463A07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D01D4E-CE37-2BBD-A353-D618D7D27E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24BFEF-2A97-94F7-9C3C-5BE85DB23B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9D9A4-3E4C-224F-1FC1-24343B7FAA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22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77F0B-7DC5-DD0A-0CD8-AE8241444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539A5A-695D-873A-2BCC-15FD8522C2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4434AF-725D-5C8F-E28E-2444DA060B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0AC5E-722B-977C-123F-228878D1C9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0843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0D029-182B-01E5-5C59-CD967D951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56C785-64A2-28A8-5AD5-0CD99892C8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1B3564-C84F-B879-B894-B5357F0845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D5EA4-E48C-8317-A144-9E4A9C9D73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2161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753AA4-C647-0E97-B0BD-9D39AF21C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44E121-1160-8301-8C29-74DE3180B3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76080A-0983-8180-E3EC-2325FB03E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1E4FB9-D253-71B7-671D-E3C90BC416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0925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4C79D8-B9AF-6ABC-6063-AC090B975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B98AB7-D8E0-BBE4-2759-42B30E844F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139FBB-3558-BE60-4EAE-20E4CDF18C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C4AD52-0DF0-7E79-975A-B71913B001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7231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169D9-B2BE-6321-A66E-E686BD48E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85D921-E640-7129-754D-517DBC281F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5B43C8-9A01-693B-B1DD-FD2C028956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350FAD-FE77-FEB2-8548-362C4723A4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0808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53DDC-A280-FBAE-39D9-9C5E52B0D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C6A296-ADF3-27B0-8AAA-CAD32796C4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34C2C1-983A-9D3E-C0FB-6AC06EF87F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D3E50-D11A-6C83-A045-AD440BF7AB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622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D2DDF-CACC-750C-D0AE-4FAE3EB63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EFC4EF-F934-5B76-7C51-A39EA6ED99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2713C8-A405-B0A1-F6E3-D52C6E4FA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91C35-E219-FCD0-AE28-C26800F070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93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7BC45B-21FC-0121-BB84-9CEAEB6B1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EA494E-BDB8-523A-BB68-C7758AD923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3DFCE7-DD8A-1A57-655A-AF4E247CC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84E403-7C05-E391-ADD0-0777AA15E2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550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6393C6-BA5D-6A5B-F5D3-653A3DB73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E05FB1-5396-9697-E450-91C04A096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ED6345-2701-84F3-3C0C-EC5734B2E5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2EEDF-E69E-1FF8-E9B9-CCFCA8FEA5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4037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55057-9A00-AAF5-F549-A47CF2699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CCF794-B475-79BB-C929-27FDE8F488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C7AD66-D959-1ED0-D9E7-8B31A57EBD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F3FCE-12CD-AF88-0BF9-E6FD9474EF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40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35F6E-0B7F-79DF-887D-F6BD73E77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5561FC-E3A0-45CF-21FC-8236FF6097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0077AB-CD04-41AB-8BC0-049A972BB5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C65ADD-F856-1F41-6D33-E3D0AD4E7E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869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33AE71-22F7-5612-9B54-D243A119D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F7BE75-E50C-019A-C46B-E11879A83D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480A69-044A-E04D-1840-6991F333B7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D640CD-4B54-A1F3-5054-AA2781DE2D6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67D3A-53C5-436C-98E7-077C76BAA4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319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7648" y="392643"/>
            <a:ext cx="1844351" cy="7186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175985" y="-3456972"/>
            <a:ext cx="3833929" cy="121981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52396" y="6352792"/>
            <a:ext cx="2743200" cy="365125"/>
          </a:xfrm>
          <a:prstGeom prst="rect">
            <a:avLst/>
          </a:prstGeom>
        </p:spPr>
        <p:txBody>
          <a:bodyPr/>
          <a:lstStyle/>
          <a:p>
            <a:fld id="{12D417FB-DB75-4510-8AD7-5416595AADD8}" type="datetime1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8610599" y="6356350"/>
            <a:ext cx="212124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vscentrum.be</a:t>
            </a:r>
          </a:p>
        </p:txBody>
      </p:sp>
      <p:sp>
        <p:nvSpPr>
          <p:cNvPr id="8" name="Rectangle 6"/>
          <p:cNvSpPr/>
          <p:nvPr userDrawn="1"/>
        </p:nvSpPr>
        <p:spPr>
          <a:xfrm flipH="1">
            <a:off x="0" y="4725859"/>
            <a:ext cx="12192000" cy="2162432"/>
          </a:xfrm>
          <a:custGeom>
            <a:avLst/>
            <a:gdLst>
              <a:gd name="connsiteX0" fmla="*/ 0 w 12192000"/>
              <a:gd name="connsiteY0" fmla="*/ 0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0 h 2162432"/>
              <a:gd name="connsiteX0" fmla="*/ 0 w 12192000"/>
              <a:gd name="connsiteY0" fmla="*/ 1169773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1169773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162432">
                <a:moveTo>
                  <a:pt x="0" y="1169773"/>
                </a:moveTo>
                <a:lnTo>
                  <a:pt x="12192000" y="0"/>
                </a:lnTo>
                <a:lnTo>
                  <a:pt x="12192000" y="2162432"/>
                </a:lnTo>
                <a:lnTo>
                  <a:pt x="0" y="2162432"/>
                </a:lnTo>
                <a:lnTo>
                  <a:pt x="0" y="116977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4695568"/>
            <a:ext cx="12192000" cy="2162432"/>
          </a:xfrm>
          <a:custGeom>
            <a:avLst/>
            <a:gdLst>
              <a:gd name="connsiteX0" fmla="*/ 0 w 12192000"/>
              <a:gd name="connsiteY0" fmla="*/ 0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0 h 2162432"/>
              <a:gd name="connsiteX0" fmla="*/ 0 w 12192000"/>
              <a:gd name="connsiteY0" fmla="*/ 1169773 h 2162432"/>
              <a:gd name="connsiteX1" fmla="*/ 12192000 w 12192000"/>
              <a:gd name="connsiteY1" fmla="*/ 0 h 2162432"/>
              <a:gd name="connsiteX2" fmla="*/ 12192000 w 12192000"/>
              <a:gd name="connsiteY2" fmla="*/ 2162432 h 2162432"/>
              <a:gd name="connsiteX3" fmla="*/ 0 w 12192000"/>
              <a:gd name="connsiteY3" fmla="*/ 2162432 h 2162432"/>
              <a:gd name="connsiteX4" fmla="*/ 0 w 12192000"/>
              <a:gd name="connsiteY4" fmla="*/ 1169773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162432">
                <a:moveTo>
                  <a:pt x="0" y="1169773"/>
                </a:moveTo>
                <a:lnTo>
                  <a:pt x="12192000" y="0"/>
                </a:lnTo>
                <a:lnTo>
                  <a:pt x="12192000" y="2162432"/>
                </a:lnTo>
                <a:lnTo>
                  <a:pt x="0" y="2162432"/>
                </a:lnTo>
                <a:lnTo>
                  <a:pt x="0" y="1169773"/>
                </a:lnTo>
                <a:close/>
              </a:path>
            </a:pathLst>
          </a:custGeom>
          <a:solidFill>
            <a:srgbClr val="DB6D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44" y="5970673"/>
            <a:ext cx="3997596" cy="710771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10347648" y="6245614"/>
            <a:ext cx="179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FlandersArtSans-Medium" panose="00000600000000000000" pitchFamily="2" charset="0"/>
              </a:rPr>
              <a:t>vscentrum</a:t>
            </a:r>
            <a:r>
              <a:rPr lang="en-US" dirty="0">
                <a:solidFill>
                  <a:schemeClr val="bg2"/>
                </a:solidFill>
              </a:rPr>
              <a:t>.be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1C33-475D-474A-A037-DDAF3DC7A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4189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1C33-475D-474A-A037-DDAF3DC7A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023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1C33-475D-474A-A037-DDAF3DC7A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747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1C33-475D-474A-A037-DDAF3DC7A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81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vscentrum.be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35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3720" y="6130213"/>
            <a:ext cx="12188280" cy="727788"/>
          </a:xfrm>
          <a:custGeom>
            <a:avLst/>
            <a:gdLst>
              <a:gd name="connsiteX0" fmla="*/ 0 w 12192000"/>
              <a:gd name="connsiteY0" fmla="*/ 0 h 1268963"/>
              <a:gd name="connsiteX1" fmla="*/ 12192000 w 12192000"/>
              <a:gd name="connsiteY1" fmla="*/ 0 h 1268963"/>
              <a:gd name="connsiteX2" fmla="*/ 12192000 w 12192000"/>
              <a:gd name="connsiteY2" fmla="*/ 1268963 h 1268963"/>
              <a:gd name="connsiteX3" fmla="*/ 0 w 12192000"/>
              <a:gd name="connsiteY3" fmla="*/ 1268963 h 1268963"/>
              <a:gd name="connsiteX4" fmla="*/ 0 w 12192000"/>
              <a:gd name="connsiteY4" fmla="*/ 0 h 1268963"/>
              <a:gd name="connsiteX0" fmla="*/ 0 w 12210662"/>
              <a:gd name="connsiteY0" fmla="*/ 877077 h 1268963"/>
              <a:gd name="connsiteX1" fmla="*/ 12210662 w 12210662"/>
              <a:gd name="connsiteY1" fmla="*/ 0 h 1268963"/>
              <a:gd name="connsiteX2" fmla="*/ 12210662 w 12210662"/>
              <a:gd name="connsiteY2" fmla="*/ 1268963 h 1268963"/>
              <a:gd name="connsiteX3" fmla="*/ 18662 w 12210662"/>
              <a:gd name="connsiteY3" fmla="*/ 1268963 h 1268963"/>
              <a:gd name="connsiteX4" fmla="*/ 0 w 12210662"/>
              <a:gd name="connsiteY4" fmla="*/ 877077 h 1268963"/>
              <a:gd name="connsiteX0" fmla="*/ 0 w 12210662"/>
              <a:gd name="connsiteY0" fmla="*/ 335902 h 727788"/>
              <a:gd name="connsiteX1" fmla="*/ 12210662 w 12210662"/>
              <a:gd name="connsiteY1" fmla="*/ 0 h 727788"/>
              <a:gd name="connsiteX2" fmla="*/ 12210662 w 12210662"/>
              <a:gd name="connsiteY2" fmla="*/ 727788 h 727788"/>
              <a:gd name="connsiteX3" fmla="*/ 18662 w 12210662"/>
              <a:gd name="connsiteY3" fmla="*/ 727788 h 727788"/>
              <a:gd name="connsiteX4" fmla="*/ 0 w 12210662"/>
              <a:gd name="connsiteY4" fmla="*/ 335902 h 727788"/>
              <a:gd name="connsiteX0" fmla="*/ 9330 w 12192000"/>
              <a:gd name="connsiteY0" fmla="*/ 335902 h 727788"/>
              <a:gd name="connsiteX1" fmla="*/ 12192000 w 12192000"/>
              <a:gd name="connsiteY1" fmla="*/ 0 h 727788"/>
              <a:gd name="connsiteX2" fmla="*/ 12192000 w 12192000"/>
              <a:gd name="connsiteY2" fmla="*/ 727788 h 727788"/>
              <a:gd name="connsiteX3" fmla="*/ 0 w 12192000"/>
              <a:gd name="connsiteY3" fmla="*/ 727788 h 727788"/>
              <a:gd name="connsiteX4" fmla="*/ 9330 w 12192000"/>
              <a:gd name="connsiteY4" fmla="*/ 335902 h 727788"/>
              <a:gd name="connsiteX0" fmla="*/ 3720 w 12192000"/>
              <a:gd name="connsiteY0" fmla="*/ 335902 h 727788"/>
              <a:gd name="connsiteX1" fmla="*/ 12192000 w 12192000"/>
              <a:gd name="connsiteY1" fmla="*/ 0 h 727788"/>
              <a:gd name="connsiteX2" fmla="*/ 12192000 w 12192000"/>
              <a:gd name="connsiteY2" fmla="*/ 727788 h 727788"/>
              <a:gd name="connsiteX3" fmla="*/ 0 w 12192000"/>
              <a:gd name="connsiteY3" fmla="*/ 727788 h 727788"/>
              <a:gd name="connsiteX4" fmla="*/ 3720 w 12192000"/>
              <a:gd name="connsiteY4" fmla="*/ 335902 h 727788"/>
              <a:gd name="connsiteX0" fmla="*/ 0 w 12188280"/>
              <a:gd name="connsiteY0" fmla="*/ 335902 h 727788"/>
              <a:gd name="connsiteX1" fmla="*/ 12188280 w 12188280"/>
              <a:gd name="connsiteY1" fmla="*/ 0 h 727788"/>
              <a:gd name="connsiteX2" fmla="*/ 12188280 w 12188280"/>
              <a:gd name="connsiteY2" fmla="*/ 727788 h 727788"/>
              <a:gd name="connsiteX3" fmla="*/ 1890 w 12188280"/>
              <a:gd name="connsiteY3" fmla="*/ 727788 h 727788"/>
              <a:gd name="connsiteX4" fmla="*/ 0 w 12188280"/>
              <a:gd name="connsiteY4" fmla="*/ 335902 h 727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8280" h="727788">
                <a:moveTo>
                  <a:pt x="0" y="335902"/>
                </a:moveTo>
                <a:lnTo>
                  <a:pt x="12188280" y="0"/>
                </a:lnTo>
                <a:lnTo>
                  <a:pt x="12188280" y="727788"/>
                </a:lnTo>
                <a:lnTo>
                  <a:pt x="1890" y="727788"/>
                </a:lnTo>
                <a:lnTo>
                  <a:pt x="0" y="33590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44850" y="6384344"/>
            <a:ext cx="502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F5A1C33-475D-474A-A037-DDAF3DC7AF0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7239" y="6229445"/>
            <a:ext cx="1426467" cy="57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621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8" r:id="rId4"/>
    <p:sldLayoutId id="2147483663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linaroforge.com/24.1.3/html/forge/map/get_started_map/index.html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vscentrum.be/vsctraining" TargetMode="External"/><Relationship Id="rId5" Type="http://schemas.openxmlformats.org/officeDocument/2006/relationships/hyperlink" Target="https://gjbex.github.io/Code-optimization/" TargetMode="External"/><Relationship Id="rId4" Type="http://schemas.openxmlformats.org/officeDocument/2006/relationships/hyperlink" Target="https://github.com/hpcleuven/code-profiling-workshop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RZE-HPC/likwid" TargetMode="External"/><Relationship Id="rId3" Type="http://schemas.openxmlformats.org/officeDocument/2006/relationships/hyperlink" Target="https://www.cs.uoregon.edu/research/tau/home.php" TargetMode="External"/><Relationship Id="rId7" Type="http://schemas.openxmlformats.org/officeDocument/2006/relationships/hyperlink" Target="https://hpctoolkit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pop-coe.eu/" TargetMode="External"/><Relationship Id="rId5" Type="http://schemas.openxmlformats.org/officeDocument/2006/relationships/hyperlink" Target="https://tools.bsc.es/" TargetMode="External"/><Relationship Id="rId10" Type="http://schemas.openxmlformats.org/officeDocument/2006/relationships/hyperlink" Target="https://developer.nvidia.com/nsight-systems" TargetMode="External"/><Relationship Id="rId4" Type="http://schemas.openxmlformats.org/officeDocument/2006/relationships/hyperlink" Target="https://www.scalasca.org/" TargetMode="External"/><Relationship Id="rId9" Type="http://schemas.openxmlformats.org/officeDocument/2006/relationships/hyperlink" Target="https://www.intel.com/content/www/us/en/developer/tools/oneapi/vtune-profiler.html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 Profiling Workshop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09963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Tier-2 HPC User Day 2025</a:t>
            </a:r>
          </a:p>
        </p:txBody>
      </p:sp>
    </p:spTree>
    <p:extLst>
      <p:ext uri="{BB962C8B-B14F-4D97-AF65-F5344CB8AC3E}">
        <p14:creationId xmlns:p14="http://schemas.microsoft.com/office/powerpoint/2010/main" val="397423821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C255F-784A-0265-47B6-676E44BCB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1434CC2-203E-7961-775D-49CE5D692712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The </a:t>
            </a:r>
            <a:r>
              <a:rPr lang="en-US" sz="4000" b="1" dirty="0" err="1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Linaro</a:t>
            </a: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 MAP profiler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BBC134-1DC8-D3D2-51A2-DA67A2A6E374}"/>
              </a:ext>
            </a:extLst>
          </p:cNvPr>
          <p:cNvSpPr/>
          <p:nvPr/>
        </p:nvSpPr>
        <p:spPr>
          <a:xfrm>
            <a:off x="951655" y="1123407"/>
            <a:ext cx="10211645" cy="4528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Sampling profiler from LinaroForge (previously ArmForge/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Allinea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)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Easy to use, attractive GUI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Supports many HPC use cases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C, C++, Fortran, Python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MPI, OpenMP,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pthreads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, CUDA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Similar interface as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Linaro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DDT debugger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Expensive; we offer 272 license tokens on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Tier-2@KU Leuven/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UHasselt</a:t>
            </a: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663C08-A88F-2053-524C-8F047BDF3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28107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589293-8D25-A1E9-0CBC-3C022561C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EEBE203-5CCF-5040-AF75-032452E29575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Agenda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9B2CF5-F2A0-2FFC-BE13-BD9DE04DF5C8}"/>
              </a:ext>
            </a:extLst>
          </p:cNvPr>
          <p:cNvSpPr/>
          <p:nvPr/>
        </p:nvSpPr>
        <p:spPr>
          <a:xfrm>
            <a:off x="951655" y="1045042"/>
            <a:ext cx="10211645" cy="284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Introduction to and overview of profilers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Examples using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Linaro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MAP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Serial CPU code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MPI parallel CPU code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CUDA GPU code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053A77-B6F9-3543-E60B-A1F79032F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49023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2B5639-DB0E-40C3-54C0-B8970C32E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38C2AC3-2E2A-0069-8B8E-F52680F01879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The Mandelbrot set: mathematics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AED007B-F7DA-FE5F-5AD9-95AE132DB4B7}"/>
                  </a:ext>
                </a:extLst>
              </p:cNvPr>
              <p:cNvSpPr/>
              <p:nvPr/>
            </p:nvSpPr>
            <p:spPr>
              <a:xfrm>
                <a:off x="951655" y="1252803"/>
                <a:ext cx="6113378" cy="38945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  <a:ea typeface="Roboto Condensed Light" panose="02000000000000000000" pitchFamily="2" charset="0"/>
                  </a:rPr>
                  <a:t>Fractal in complex plane defined as complex numbers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Roboto Condensed Light" panose="02000000000000000000" pitchFamily="2" charset="0"/>
                      </a:rPr>
                      <m:t>𝑐</m:t>
                    </m:r>
                  </m:oMath>
                </a14:m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  <a:ea typeface="Roboto Condensed Light" panose="02000000000000000000" pitchFamily="2" charset="0"/>
                  </a:rPr>
                  <a:t> for which mapping:</a:t>
                </a:r>
                <a:b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  <a:ea typeface="Roboto Condensed Light" panose="02000000000000000000" pitchFamily="2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Roboto Condensed Light" panose="02000000000000000000" pitchFamily="2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Roboto Condensed Light" panose="02000000000000000000" pitchFamily="2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Roboto Condensed Light" panose="02000000000000000000" pitchFamily="2" charset="0"/>
                          </a:rPr>
                          <m:t>𝑛</m:t>
                        </m:r>
                        <m:r>
                          <a:rPr lang="en-US" sz="24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Roboto Condensed Light" panose="02000000000000000000" pitchFamily="2" charset="0"/>
                          </a:rPr>
                          <m:t>+1</m:t>
                        </m:r>
                      </m:sub>
                    </m:sSub>
                    <m:r>
                      <a:rPr lang="en-US" sz="24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Roboto Condensed Light" panose="02000000000000000000" pitchFamily="2" charset="0"/>
                      </a:rPr>
                      <m:t>=</m:t>
                    </m:r>
                    <m:sSubSup>
                      <m:sSubSupPr>
                        <m:ctrlPr>
                          <a:rPr lang="en-US" sz="24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Roboto Condensed Light" panose="02000000000000000000" pitchFamily="2" charset="0"/>
                          </a:rPr>
                        </m:ctrlPr>
                      </m:sSubSupPr>
                      <m:e>
                        <m:r>
                          <a:rPr lang="en-US" sz="24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Roboto Condensed Light" panose="02000000000000000000" pitchFamily="2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Roboto Condensed Light" panose="02000000000000000000" pitchFamily="2" charset="0"/>
                          </a:rPr>
                          <m:t>𝑛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Roboto Condensed Light" panose="02000000000000000000" pitchFamily="2" charset="0"/>
                          </a:rPr>
                          <m:t>2</m:t>
                        </m:r>
                      </m:sup>
                    </m:sSubSup>
                    <m:r>
                      <a:rPr lang="en-US" sz="24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Roboto Condensed Light" panose="02000000000000000000" pitchFamily="2" charset="0"/>
                      </a:rPr>
                      <m:t>+</m:t>
                    </m:r>
                    <m:r>
                      <a:rPr lang="en-US" sz="24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Roboto Condensed Light" panose="02000000000000000000" pitchFamily="2" charset="0"/>
                      </a:rPr>
                      <m:t>𝑐</m:t>
                    </m:r>
                  </m:oMath>
                </a14:m>
                <a:b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  <a:ea typeface="Roboto Condensed Light" panose="02000000000000000000" pitchFamily="2" charset="0"/>
                  </a:rPr>
                </a:br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  <a:ea typeface="Roboto Condensed Light" panose="02000000000000000000" pitchFamily="2" charset="0"/>
                  </a:rPr>
                  <a:t>remains bounded as n in creases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Roboto Condensed Light" panose="02000000000000000000" pitchFamily="2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Roboto Condensed Light" panose="02000000000000000000" pitchFamily="2" charset="0"/>
                          </a:rPr>
                          <m:t>𝑧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Roboto Condensed Light" panose="02000000000000000000" pitchFamily="2" charset="0"/>
                          </a:rPr>
                          <m:t>0</m:t>
                        </m:r>
                      </m:sub>
                    </m:sSub>
                    <m:r>
                      <a:rPr lang="en-US" sz="24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Roboto Condensed Light" panose="02000000000000000000" pitchFamily="2" charset="0"/>
                      </a:rPr>
                      <m:t>=0</m:t>
                    </m:r>
                  </m:oMath>
                </a14:m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  <a:ea typeface="Roboto Condensed Light" panose="02000000000000000000" pitchFamily="2" charset="0"/>
                  </a:rPr>
                  <a:t>)</a:t>
                </a:r>
              </a:p>
              <a:p>
                <a:pPr marL="457200" indent="-45720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  <a:ea typeface="Roboto Condensed Light" panose="02000000000000000000" pitchFamily="2" charset="0"/>
                  </a:rPr>
                  <a:t>For each pixel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Roboto Condensed Light" panose="02000000000000000000" pitchFamily="2" charset="0"/>
                      </a:rPr>
                      <m:t>𝑐</m:t>
                    </m:r>
                    <m:r>
                      <a:rPr lang="en-US" sz="24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Roboto Condensed Light" panose="02000000000000000000" pitchFamily="2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Roboto Condensed Light" panose="02000000000000000000" pitchFamily="2" charset="0"/>
                      </a:rPr>
                      <m:t>𝑥</m:t>
                    </m:r>
                    <m:r>
                      <a:rPr lang="en-US" sz="24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Roboto Condensed Light" panose="02000000000000000000" pitchFamily="2" charset="0"/>
                      </a:rPr>
                      <m:t>+ </m:t>
                    </m:r>
                    <m:r>
                      <a:rPr lang="en-US" sz="2400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Roboto Condensed Light" panose="02000000000000000000" pitchFamily="2" charset="0"/>
                      </a:rPr>
                      <m:t>𝑖𝑦</m:t>
                    </m:r>
                  </m:oMath>
                </a14:m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  <a:ea typeface="Roboto Condensed Light" panose="02000000000000000000" pitchFamily="2" charset="0"/>
                  </a:rPr>
                  <a:t>, apply mapping until it converges or maximal number of iterations is reached</a:t>
                </a:r>
              </a:p>
              <a:p>
                <a:pPr marL="457200" indent="-45720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  <a:ea typeface="Roboto Condensed Light" panose="02000000000000000000" pitchFamily="2" charset="0"/>
                  </a:rPr>
                  <a:t>Number of iterations indicates color of pixel</a:t>
                </a: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2AED007B-F7DA-FE5F-5AD9-95AE132DB4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1655" y="1252803"/>
                <a:ext cx="6113378" cy="3894592"/>
              </a:xfrm>
              <a:prstGeom prst="rect">
                <a:avLst/>
              </a:prstGeom>
              <a:blipFill>
                <a:blip r:embed="rId3"/>
                <a:stretch>
                  <a:fillRect l="-1296" r="-2293" b="-2821"/>
                </a:stretch>
              </a:blipFill>
            </p:spPr>
            <p:txBody>
              <a:bodyPr/>
              <a:lstStyle/>
              <a:p>
                <a:r>
                  <a:rPr lang="nl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2CF71C-17F2-4CCF-07F7-252D8F5C8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 descr="A blue and white fractal&#10;&#10;AI-generated content may be incorrect.">
            <a:extLst>
              <a:ext uri="{FF2B5EF4-FFF2-40B4-BE49-F238E27FC236}">
                <a16:creationId xmlns:a16="http://schemas.microsoft.com/office/drawing/2014/main" id="{B5C6DA3D-3655-53EA-46B8-8AB756E8B4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123" y="1474253"/>
            <a:ext cx="4785938" cy="358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26095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51C038-3C5E-C81D-9ECE-79848D680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5F04322-5AC7-FA8F-E5D2-74564786AF8F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The Mandelbrot set: code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D11E69-1E05-497D-A3FC-F2C60995A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71147D-70E4-AA91-195B-56C343C05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240" y="1374888"/>
            <a:ext cx="4902632" cy="4108224"/>
          </a:xfrm>
          <a:prstGeom prst="rect">
            <a:avLst/>
          </a:prstGeom>
        </p:spPr>
      </p:pic>
      <p:pic>
        <p:nvPicPr>
          <p:cNvPr id="8" name="Picture 7" descr="A blue and white fractal&#10;&#10;AI-generated content may be incorrect.">
            <a:extLst>
              <a:ext uri="{FF2B5EF4-FFF2-40B4-BE49-F238E27FC236}">
                <a16:creationId xmlns:a16="http://schemas.microsoft.com/office/drawing/2014/main" id="{BDD2D74F-A0B8-B38A-86E6-FABCF6C1C8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123" y="1474253"/>
            <a:ext cx="4785938" cy="35894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BB1ECA5-F557-DADC-B77C-D9D37576BD0A}"/>
              </a:ext>
            </a:extLst>
          </p:cNvPr>
          <p:cNvSpPr/>
          <p:nvPr/>
        </p:nvSpPr>
        <p:spPr>
          <a:xfrm>
            <a:off x="951655" y="5546122"/>
            <a:ext cx="8512976" cy="5336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In all example runs, the grid size is 51840 x 34560 (1.8B grid points)</a:t>
            </a:r>
          </a:p>
        </p:txBody>
      </p:sp>
    </p:spTree>
    <p:extLst>
      <p:ext uri="{BB962C8B-B14F-4D97-AF65-F5344CB8AC3E}">
        <p14:creationId xmlns:p14="http://schemas.microsoft.com/office/powerpoint/2010/main" val="342370561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8F8BC-2894-FAAD-167A-2A1824A8C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D88D6CC-2043-42E8-1206-8A7871A731BA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Linaro</a:t>
            </a: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 MAP basics: batch mode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C1310C-0993-10AC-6005-FF3155E0243C}"/>
              </a:ext>
            </a:extLst>
          </p:cNvPr>
          <p:cNvSpPr/>
          <p:nvPr/>
        </p:nvSpPr>
        <p:spPr>
          <a:xfrm>
            <a:off x="951655" y="899121"/>
            <a:ext cx="11108073" cy="5341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Compile your code with debug symbols (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-g1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) [Optional: disable inlining]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Load the LinaroForge module, before other modules: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400" dirty="0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module load LinaroForge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Profile your run, inside your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job script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: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400" dirty="0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map --profile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mpirun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 &lt;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your_executable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&gt; &lt;options&gt;</a:t>
            </a:r>
            <a:br>
              <a:rPr lang="en-US" sz="2400" dirty="0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</a:br>
            <a:r>
              <a:rPr lang="en-US" sz="2400" dirty="0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map --profile python &lt;your_script.py&gt;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Open the generated map file (requires graphical connection):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400" dirty="0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map &lt;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your_executable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&gt;_&lt;timestamp&gt;.map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[Optional] Launch profiling run interactively from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highlight>
                  <a:srgbClr val="C0C0C0"/>
                </a:highlight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map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GUI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[Optional] Run client locally and use remote launch + job submission</a:t>
            </a:r>
            <a:endParaRPr lang="en-US" sz="2800" dirty="0">
              <a:solidFill>
                <a:schemeClr val="accent6">
                  <a:lumMod val="50000"/>
                </a:schemeClr>
              </a:solidFill>
              <a:highlight>
                <a:srgbClr val="C0C0C0"/>
              </a:highlight>
              <a:latin typeface="Courier New" panose="02070309020205020404" pitchFamily="49" charset="0"/>
              <a:ea typeface="Roboto Condensed Light" panose="02000000000000000000" pitchFamily="2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047433-D463-E2D9-BCCC-AB4C7C95D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3373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50B86-BCFD-1694-97ED-2B48153A8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CF542E4-60D7-395A-70C0-8D330CE6B7D5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Profiling serial CPU code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D44ED7-F11E-8173-21FA-14A2425CCFA5}"/>
              </a:ext>
            </a:extLst>
          </p:cNvPr>
          <p:cNvSpPr/>
          <p:nvPr/>
        </p:nvSpPr>
        <p:spPr>
          <a:xfrm>
            <a:off x="951655" y="1400555"/>
            <a:ext cx="9346890" cy="116737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Top tip 1:</a:t>
            </a:r>
          </a:p>
          <a:p>
            <a:pPr>
              <a:lnSpc>
                <a:spcPct val="130000"/>
              </a:lnSpc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start by optimizing serial performance</a:t>
            </a: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8DE546-2149-05CF-C9FF-BD489F4D1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15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19E379-1391-37A6-B8EA-15C869CA4EA1}"/>
              </a:ext>
            </a:extLst>
          </p:cNvPr>
          <p:cNvSpPr/>
          <p:nvPr/>
        </p:nvSpPr>
        <p:spPr>
          <a:xfrm>
            <a:off x="951655" y="3122704"/>
            <a:ext cx="9346890" cy="116737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Top tip 2:</a:t>
            </a:r>
            <a:b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profile a run that is representative for your actual workload</a:t>
            </a: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4915742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032CC-4CC5-80E9-48A0-C4243969A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7A2F242-B1B5-9D7A-7A44-D21305BE7224}"/>
              </a:ext>
            </a:extLst>
          </p:cNvPr>
          <p:cNvSpPr txBox="1"/>
          <p:nvPr/>
        </p:nvSpPr>
        <p:spPr>
          <a:xfrm>
            <a:off x="934402" y="102150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Visualization of the MAP file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9E4C00-277A-F575-53BA-93907284C524}"/>
              </a:ext>
            </a:extLst>
          </p:cNvPr>
          <p:cNvSpPr/>
          <p:nvPr/>
        </p:nvSpPr>
        <p:spPr>
          <a:xfrm>
            <a:off x="6096000" y="1045042"/>
            <a:ext cx="5600700" cy="3407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Introduction to and overview of profilers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Examples using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Linaro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MAP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Serial CPU code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MPI parallel CPU code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CUDA GPU code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8DF5E3-85B8-4BFF-A10F-DDB4578CA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3D434F-AE6F-EF51-1050-CC82740CE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" y="1232013"/>
            <a:ext cx="4902632" cy="4108224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D4E4892-4541-EEAE-FACB-88EF0EB94E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770774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E3D27-E3DA-3D8A-1113-81C532B6D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FBEC655-D2AB-D1D5-AFAB-6780ADD97251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Timeline view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684FFC-B764-E2A5-2414-DB28AE205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 descr="A green and white graph&#10;&#10;AI-generated content may be incorrect.">
            <a:extLst>
              <a:ext uri="{FF2B5EF4-FFF2-40B4-BE49-F238E27FC236}">
                <a16:creationId xmlns:a16="http://schemas.microsoft.com/office/drawing/2014/main" id="{CE291240-87EC-B7B4-F5E7-E6340952BB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782" y="976031"/>
            <a:ext cx="10394563" cy="28798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477F82-B8CC-6F47-906B-0024F9D61746}"/>
              </a:ext>
            </a:extLst>
          </p:cNvPr>
          <p:cNvSpPr/>
          <p:nvPr/>
        </p:nvSpPr>
        <p:spPr>
          <a:xfrm>
            <a:off x="845780" y="3924846"/>
            <a:ext cx="10394563" cy="116737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Top tip 3: check overhead introduced by profiler</a:t>
            </a:r>
          </a:p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Without profiler: 345s - With profiler: 348s - Difference: &lt;1%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B9B220-3BFF-D1CE-DBF5-697579D8AF1A}"/>
              </a:ext>
            </a:extLst>
          </p:cNvPr>
          <p:cNvSpPr/>
          <p:nvPr/>
        </p:nvSpPr>
        <p:spPr>
          <a:xfrm>
            <a:off x="845779" y="5216973"/>
            <a:ext cx="10394563" cy="607218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Top tip 4: zoom in on specific phases of the run in the timeline 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24E89F-BFB1-94D9-90AC-30B3CD49303B}"/>
              </a:ext>
            </a:extLst>
          </p:cNvPr>
          <p:cNvSpPr txBox="1"/>
          <p:nvPr/>
        </p:nvSpPr>
        <p:spPr>
          <a:xfrm>
            <a:off x="767751" y="3924846"/>
            <a:ext cx="1086928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Horizontal axis indicates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Main thread activity: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vertical axis indicates different processes (single process in this example)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color code: green -&gt; compute – orange -&gt; I/O – </a:t>
            </a:r>
            <a:br>
              <a:rPr lang="en-US" sz="2400" dirty="0"/>
            </a:br>
            <a:r>
              <a:rPr lang="en-US" sz="2400" dirty="0"/>
              <a:t>blue -&gt; MPI – purple -&gt; accelerator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Other metrics can be chosen from taskbar</a:t>
            </a:r>
            <a:br>
              <a:rPr lang="en-US" dirty="0"/>
            </a:b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998069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2BDF76-A56B-CB43-276F-F21278B2CF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3F043D3-A2AE-90DF-0FE7-9B2BFE3A981E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Source code view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EB485B-FD41-E2EE-D8DD-2AF1F4227EE9}"/>
              </a:ext>
            </a:extLst>
          </p:cNvPr>
          <p:cNvSpPr/>
          <p:nvPr/>
        </p:nvSpPr>
        <p:spPr>
          <a:xfrm>
            <a:off x="7743036" y="3873496"/>
            <a:ext cx="3830130" cy="1727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Indicates how much time is spent in each line and how it is spent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FD4D93-A2C8-0E63-B4FE-22E2F5B59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18</a:t>
            </a:fld>
            <a:endParaRPr lang="en-US"/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32DDF6B-8BBA-F32D-4A1B-218A1340BC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07" y="994635"/>
            <a:ext cx="7157886" cy="321945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89F99F7-BF12-BACC-57FB-C55B8531F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510" y="4464889"/>
            <a:ext cx="6998481" cy="13480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3C66DC1-7819-FCA2-78B5-27987A5555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3616" y="994635"/>
            <a:ext cx="2156043" cy="256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09060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AA372B-5E5C-A3A7-9D17-4D86C868C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A2CA9B5-A883-3533-AA8D-444B330C044F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Performance report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5EB442-64DB-0E89-6C6A-171D6351CE9D}"/>
              </a:ext>
            </a:extLst>
          </p:cNvPr>
          <p:cNvSpPr/>
          <p:nvPr/>
        </p:nvSpPr>
        <p:spPr>
          <a:xfrm>
            <a:off x="7306572" y="1045042"/>
            <a:ext cx="4459857" cy="564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Click on “reports” in toolbar to open performance report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Quick glance of performance and suggestions for improvement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=&gt; recommended as starting point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C06082-EBC0-7252-A611-887F0DD6F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19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F216FF-3425-AEAD-E2AF-2B046E3E2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2452"/>
            <a:ext cx="6912921" cy="590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71173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51655" y="337156"/>
            <a:ext cx="104352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The role of a code profiler in code optimization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951655" y="1045042"/>
            <a:ext cx="10211645" cy="4528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Large gap between high-level code and processor execution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Compiler transforms code into machine instructions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Processors executes instructions pipelined and out-of-order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Profiler bridges hardware utilization and source code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</a:t>
            </a:fld>
            <a:endParaRPr lang="en-US"/>
          </a:p>
        </p:txBody>
      </p:sp>
      <p:pic>
        <p:nvPicPr>
          <p:cNvPr id="8" name="Picture 7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006F47CC-43FA-461B-6C81-EAB67FDDE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560" y="3110811"/>
            <a:ext cx="8772525" cy="153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623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CEEEA9-9F5D-9759-0648-C8F088FEE8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7E952DB-4953-4B4F-BDCA-9CF7BA76224D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Optimizing serial performance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EA3EAA-0190-E006-C2BB-ACEDF0A4CFED}"/>
              </a:ext>
            </a:extLst>
          </p:cNvPr>
          <p:cNvSpPr/>
          <p:nvPr/>
        </p:nvSpPr>
        <p:spPr>
          <a:xfrm>
            <a:off x="7050830" y="1474446"/>
            <a:ext cx="4882552" cy="172752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Top tip 5: focus on sections of the code consuming most resources</a:t>
            </a: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7C9A4D-33DE-86F5-242E-385BBA867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81F67A-46F8-0862-DE28-76663BCE9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420" y="1045042"/>
            <a:ext cx="6077798" cy="27531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CC531D-6874-BC82-58FC-3A5158A0064E}"/>
              </a:ext>
            </a:extLst>
          </p:cNvPr>
          <p:cNvSpPr txBox="1"/>
          <p:nvPr/>
        </p:nvSpPr>
        <p:spPr>
          <a:xfrm>
            <a:off x="683420" y="3962400"/>
            <a:ext cx="1132385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Code does not make use of SIMD capabilities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Compiler fails to vectorize loop:</a:t>
            </a:r>
            <a:br>
              <a:rPr lang="en-US" sz="2400" dirty="0"/>
            </a:b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gcc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fopt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-info-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-missed</a:t>
            </a:r>
            <a:b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mandelbrot.c:33:33: missed: couldn't vectorize loop</a:t>
            </a:r>
            <a:b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mandelbrot.c:33:33: missed: not vectorized: control flow in loop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Let’s write a version with vector intrinsics ourself!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41606254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7AEBB-0378-DA51-9701-034AFB5F11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1DA6B32-66E4-BFC2-AB83-A1F95EAD7B4F}"/>
              </a:ext>
            </a:extLst>
          </p:cNvPr>
          <p:cNvSpPr txBox="1"/>
          <p:nvPr/>
        </p:nvSpPr>
        <p:spPr>
          <a:xfrm>
            <a:off x="951655" y="337156"/>
            <a:ext cx="108431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The Mandelbrot set: code with vector instructions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65ED5B-61CF-0880-B782-C3E2000A8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21</a:t>
            </a:fld>
            <a:endParaRPr lang="en-US"/>
          </a:p>
        </p:txBody>
      </p:sp>
      <p:pic>
        <p:nvPicPr>
          <p:cNvPr id="8" name="Picture 7" descr="A blue and white fractal&#10;&#10;AI-generated content may be incorrect.">
            <a:extLst>
              <a:ext uri="{FF2B5EF4-FFF2-40B4-BE49-F238E27FC236}">
                <a16:creationId xmlns:a16="http://schemas.microsoft.com/office/drawing/2014/main" id="{D4896E49-70C3-B796-48B9-7CBD2582AA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123" y="1474253"/>
            <a:ext cx="4785938" cy="35894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1B6DAA-4D83-5137-D2FA-7C562B6FF9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997" y="1122507"/>
            <a:ext cx="6027549" cy="489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68580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457E7E-B38D-A067-4582-83C0F125DD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C88742F-8BB6-3635-2475-1982AF14045C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Improved performance with AVX2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635091-C351-CEF9-B9F3-A553CCE52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93F014-DA9B-9F7D-2FAA-6541DFBAB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420" y="1460078"/>
            <a:ext cx="5262854" cy="23839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EDAFB5-0720-23CF-768F-21F0EF64A9B9}"/>
              </a:ext>
            </a:extLst>
          </p:cNvPr>
          <p:cNvSpPr txBox="1"/>
          <p:nvPr/>
        </p:nvSpPr>
        <p:spPr>
          <a:xfrm>
            <a:off x="683420" y="3962400"/>
            <a:ext cx="113238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Total runtime decreases from 348s to 128s (2.7x speedup)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AVX2 lanes contain 4 double-precision numbers, but vectorizing loop introduces overhead, so no 4x speedup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Code now becomes memory-bound, might be the next thing to work on</a:t>
            </a:r>
            <a:endParaRPr lang="nl-BE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0338C1-E23D-5773-2DE9-29553DAC8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5346" y="1460078"/>
            <a:ext cx="5163234" cy="24018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ACB240-9F73-EBBD-85E5-BCE415BC7366}"/>
              </a:ext>
            </a:extLst>
          </p:cNvPr>
          <p:cNvSpPr txBox="1"/>
          <p:nvPr/>
        </p:nvSpPr>
        <p:spPr>
          <a:xfrm>
            <a:off x="683420" y="1045042"/>
            <a:ext cx="5161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Without vectorization</a:t>
            </a:r>
            <a:endParaRPr lang="nl-BE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941748-C1A8-55AC-71D1-441A8B34EC00}"/>
              </a:ext>
            </a:extLst>
          </p:cNvPr>
          <p:cNvSpPr txBox="1"/>
          <p:nvPr/>
        </p:nvSpPr>
        <p:spPr>
          <a:xfrm>
            <a:off x="6294370" y="1145525"/>
            <a:ext cx="5161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With vectorization</a:t>
            </a:r>
            <a:endParaRPr lang="nl-BE" b="1" dirty="0"/>
          </a:p>
        </p:txBody>
      </p:sp>
    </p:spTree>
    <p:extLst>
      <p:ext uri="{BB962C8B-B14F-4D97-AF65-F5344CB8AC3E}">
        <p14:creationId xmlns:p14="http://schemas.microsoft.com/office/powerpoint/2010/main" val="2569850211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B649ED-640F-E89F-A63D-E1A5088FB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AA3E309-1932-5CF5-6630-497E82848B8F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Agenda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E9D20C-64E7-D6BD-CD28-CBBFE106BB6D}"/>
              </a:ext>
            </a:extLst>
          </p:cNvPr>
          <p:cNvSpPr/>
          <p:nvPr/>
        </p:nvSpPr>
        <p:spPr>
          <a:xfrm>
            <a:off x="951655" y="1045042"/>
            <a:ext cx="10211645" cy="284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Introduction to and overview of profilers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Examples using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Linaro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MAP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Serial CPU code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MPI parallel CPU code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CUDA GPU code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976CC8-0181-56A2-7794-A277139DE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1588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D742AA-CB52-AA8B-EE28-F4D905A2B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1D58C84-9C07-CD86-8C83-B0EFFB388E92}"/>
              </a:ext>
            </a:extLst>
          </p:cNvPr>
          <p:cNvSpPr txBox="1"/>
          <p:nvPr/>
        </p:nvSpPr>
        <p:spPr>
          <a:xfrm>
            <a:off x="951655" y="337156"/>
            <a:ext cx="102886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Parallelization by domain decomposition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34DAC2-F37E-E69F-C29E-0F699902C3EA}"/>
              </a:ext>
            </a:extLst>
          </p:cNvPr>
          <p:cNvSpPr/>
          <p:nvPr/>
        </p:nvSpPr>
        <p:spPr>
          <a:xfrm>
            <a:off x="951655" y="1474253"/>
            <a:ext cx="6113378" cy="43747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Observe that each pixel 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xy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coordinate) is independent of the others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Divide all pixels over processes and let each process work on its pixels independently</a:t>
            </a:r>
            <a:b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=&gt; domain decomposition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Does not require a lot of code changes: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Initialize domain decomposition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Re-use existing Mandelbrot code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Dump file with MPI-IO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411002-BB77-C779-1740-4B8D37E9E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24</a:t>
            </a:fld>
            <a:endParaRPr lang="en-US"/>
          </a:p>
        </p:txBody>
      </p:sp>
      <p:pic>
        <p:nvPicPr>
          <p:cNvPr id="8" name="Picture 7" descr="A blue and white fractal&#10;&#10;AI-generated content may be incorrect.">
            <a:extLst>
              <a:ext uri="{FF2B5EF4-FFF2-40B4-BE49-F238E27FC236}">
                <a16:creationId xmlns:a16="http://schemas.microsoft.com/office/drawing/2014/main" id="{234F81DF-D177-A6D7-0B6C-FB3F2A5CD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123" y="1474253"/>
            <a:ext cx="4785938" cy="35894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BD8AC06-E07C-E302-C7AF-B79C5CC19D2D}"/>
              </a:ext>
            </a:extLst>
          </p:cNvPr>
          <p:cNvSpPr/>
          <p:nvPr/>
        </p:nvSpPr>
        <p:spPr>
          <a:xfrm>
            <a:off x="7149123" y="1474253"/>
            <a:ext cx="4785938" cy="3596511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33B35E1-B1DC-F60B-C566-B47CAD06E07A}"/>
              </a:ext>
            </a:extLst>
          </p:cNvPr>
          <p:cNvCxnSpPr>
            <a:cxnSpLocks/>
            <a:stCxn id="8" idx="1"/>
            <a:endCxn id="3" idx="3"/>
          </p:cNvCxnSpPr>
          <p:nvPr/>
        </p:nvCxnSpPr>
        <p:spPr>
          <a:xfrm>
            <a:off x="7149123" y="3268980"/>
            <a:ext cx="4785938" cy="3529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78BBA5-4C4C-E5BF-F6CC-92D8CA107632}"/>
              </a:ext>
            </a:extLst>
          </p:cNvPr>
          <p:cNvCxnSpPr>
            <a:cxnSpLocks/>
          </p:cNvCxnSpPr>
          <p:nvPr/>
        </p:nvCxnSpPr>
        <p:spPr>
          <a:xfrm>
            <a:off x="8744436" y="1467195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19F6BF4-FD53-F3CA-3459-237D35970710}"/>
              </a:ext>
            </a:extLst>
          </p:cNvPr>
          <p:cNvCxnSpPr>
            <a:cxnSpLocks/>
          </p:cNvCxnSpPr>
          <p:nvPr/>
        </p:nvCxnSpPr>
        <p:spPr>
          <a:xfrm>
            <a:off x="10339749" y="1474253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16C524-1597-7AEA-D5E0-EBB0D67EF633}"/>
              </a:ext>
            </a:extLst>
          </p:cNvPr>
          <p:cNvCxnSpPr>
            <a:cxnSpLocks/>
          </p:cNvCxnSpPr>
          <p:nvPr/>
        </p:nvCxnSpPr>
        <p:spPr>
          <a:xfrm>
            <a:off x="7149123" y="1467195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02269D3-80B8-092E-31BD-F791E48358FC}"/>
              </a:ext>
            </a:extLst>
          </p:cNvPr>
          <p:cNvCxnSpPr>
            <a:cxnSpLocks/>
          </p:cNvCxnSpPr>
          <p:nvPr/>
        </p:nvCxnSpPr>
        <p:spPr>
          <a:xfrm>
            <a:off x="11935061" y="1474253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2205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57B99-F7B1-6CEA-A6A5-1A40B2BCD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4AF0D5A-BD5E-5E2F-8706-C1B98D7B7203}"/>
              </a:ext>
            </a:extLst>
          </p:cNvPr>
          <p:cNvSpPr txBox="1"/>
          <p:nvPr/>
        </p:nvSpPr>
        <p:spPr>
          <a:xfrm>
            <a:off x="951655" y="337156"/>
            <a:ext cx="102886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Parallelization by domain decomposition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91CDF4-5711-A5AD-0D74-69CB89DEA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25</a:t>
            </a:fld>
            <a:endParaRPr lang="en-US"/>
          </a:p>
        </p:txBody>
      </p:sp>
      <p:pic>
        <p:nvPicPr>
          <p:cNvPr id="8" name="Picture 7" descr="A blue and white fractal&#10;&#10;AI-generated content may be incorrect.">
            <a:extLst>
              <a:ext uri="{FF2B5EF4-FFF2-40B4-BE49-F238E27FC236}">
                <a16:creationId xmlns:a16="http://schemas.microsoft.com/office/drawing/2014/main" id="{C7C056DE-E104-B6EF-B03B-40A7899A1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123" y="1474253"/>
            <a:ext cx="4785938" cy="35894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4FD2DF1-A1F0-1A40-6906-4ABC45396C7D}"/>
              </a:ext>
            </a:extLst>
          </p:cNvPr>
          <p:cNvSpPr/>
          <p:nvPr/>
        </p:nvSpPr>
        <p:spPr>
          <a:xfrm>
            <a:off x="7149123" y="1474253"/>
            <a:ext cx="4785938" cy="3596511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0264B7-C683-90AD-261F-59CC32090EE7}"/>
              </a:ext>
            </a:extLst>
          </p:cNvPr>
          <p:cNvCxnSpPr>
            <a:cxnSpLocks/>
            <a:stCxn id="8" idx="1"/>
            <a:endCxn id="3" idx="3"/>
          </p:cNvCxnSpPr>
          <p:nvPr/>
        </p:nvCxnSpPr>
        <p:spPr>
          <a:xfrm>
            <a:off x="7149123" y="3268980"/>
            <a:ext cx="4785938" cy="3529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7FA0E8-1A8C-A4DD-4993-B7FF9D6186C4}"/>
              </a:ext>
            </a:extLst>
          </p:cNvPr>
          <p:cNvCxnSpPr>
            <a:cxnSpLocks/>
          </p:cNvCxnSpPr>
          <p:nvPr/>
        </p:nvCxnSpPr>
        <p:spPr>
          <a:xfrm>
            <a:off x="8744436" y="1467195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F89610-243F-2D2E-D59D-26A7A6D54C1F}"/>
              </a:ext>
            </a:extLst>
          </p:cNvPr>
          <p:cNvCxnSpPr>
            <a:cxnSpLocks/>
          </p:cNvCxnSpPr>
          <p:nvPr/>
        </p:nvCxnSpPr>
        <p:spPr>
          <a:xfrm>
            <a:off x="10339749" y="1474253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BCFAD0E-A382-4860-256B-216204C177B3}"/>
              </a:ext>
            </a:extLst>
          </p:cNvPr>
          <p:cNvCxnSpPr>
            <a:cxnSpLocks/>
          </p:cNvCxnSpPr>
          <p:nvPr/>
        </p:nvCxnSpPr>
        <p:spPr>
          <a:xfrm>
            <a:off x="7149123" y="1467195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0F8337F-13B6-2E19-6BE1-CE51D57B938A}"/>
              </a:ext>
            </a:extLst>
          </p:cNvPr>
          <p:cNvCxnSpPr>
            <a:cxnSpLocks/>
          </p:cNvCxnSpPr>
          <p:nvPr/>
        </p:nvCxnSpPr>
        <p:spPr>
          <a:xfrm>
            <a:off x="11935061" y="1474253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462521D0-ECCD-E331-10C0-7B276F8C5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235" y="1603105"/>
            <a:ext cx="6306430" cy="33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962504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EECB09-0522-1AC9-5591-BB23E2213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F9A33B9-EB95-9C12-D543-38A2BB8F18E0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Parallel scaling results: part 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74919A-3677-DEC3-19AD-17EC8C064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8DC288-2078-AFFA-A6BE-DA1F08CD825D}"/>
              </a:ext>
            </a:extLst>
          </p:cNvPr>
          <p:cNvSpPr txBox="1"/>
          <p:nvPr/>
        </p:nvSpPr>
        <p:spPr>
          <a:xfrm>
            <a:off x="6851480" y="1129486"/>
            <a:ext cx="50748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Serial run takes 128s,</a:t>
            </a:r>
            <a:br>
              <a:rPr lang="en-US" sz="2400" dirty="0"/>
            </a:br>
            <a:r>
              <a:rPr lang="en-US" sz="2400" dirty="0"/>
              <a:t>parallel run on 36 cores 48s</a:t>
            </a:r>
            <a:br>
              <a:rPr lang="en-US" sz="2400" dirty="0"/>
            </a:br>
            <a:r>
              <a:rPr lang="en-US" sz="2400" dirty="0"/>
              <a:t>=&gt; speedup of only 2.6x,</a:t>
            </a:r>
            <a:br>
              <a:rPr lang="en-US" sz="2400" dirty="0"/>
            </a:br>
            <a:r>
              <a:rPr lang="en-US" sz="2400" dirty="0"/>
              <a:t>what is going on?</a:t>
            </a:r>
            <a:endParaRPr lang="nl-BE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7AA8A5-A40A-23EF-505A-26BC0FD45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987392"/>
            <a:ext cx="6851481" cy="587060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E2BDE3-B159-4289-DC38-DBA534FD1BE7}"/>
              </a:ext>
            </a:extLst>
          </p:cNvPr>
          <p:cNvSpPr txBox="1"/>
          <p:nvPr/>
        </p:nvSpPr>
        <p:spPr>
          <a:xfrm>
            <a:off x="6851480" y="2699146"/>
            <a:ext cx="50748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used ${VSC_DATA} to write output, this is not suited for parallel I/O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Using ${VSC_SCRATCH} instead brings the runtime down to 23s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Code now becomes MPI-bound</a:t>
            </a:r>
            <a:endParaRPr lang="nl-BE" sz="24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104CD30-5A80-B9C2-F0F5-A93975EB048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593" r="-2593"/>
          <a:stretch/>
        </p:blipFill>
        <p:spPr>
          <a:xfrm>
            <a:off x="-95887" y="1016217"/>
            <a:ext cx="7043253" cy="58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1575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590B5-EA6D-667E-F279-88F692057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7F86863-E2B8-AA28-7688-35C84D7CE842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Parallel scaling results: part 2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534BA5-ECC0-CADC-8EC2-6F35AA27D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FD5977-CC68-DFCC-BEC3-55B307A1F54B}"/>
              </a:ext>
            </a:extLst>
          </p:cNvPr>
          <p:cNvSpPr txBox="1"/>
          <p:nvPr/>
        </p:nvSpPr>
        <p:spPr>
          <a:xfrm>
            <a:off x="685223" y="4381500"/>
            <a:ext cx="113238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Some processes are spending most time in “compute” (green),</a:t>
            </a:r>
            <a:br>
              <a:rPr lang="en-US" sz="2400" dirty="0"/>
            </a:br>
            <a:r>
              <a:rPr lang="en-US" sz="2400" dirty="0"/>
              <a:t>other processes are spending most time in “MPI” (blue):</a:t>
            </a:r>
            <a:br>
              <a:rPr lang="en-US" sz="2400" dirty="0"/>
            </a:br>
            <a:r>
              <a:rPr lang="en-US" sz="2400" dirty="0"/>
              <a:t>=&gt; load imbalance</a:t>
            </a:r>
            <a:endParaRPr lang="nl-B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400" dirty="0" err="1"/>
              <a:t>Some</a:t>
            </a:r>
            <a:r>
              <a:rPr lang="nl-BE" sz="2400" dirty="0"/>
              <a:t> </a:t>
            </a:r>
            <a:r>
              <a:rPr lang="nl-BE" sz="2400" dirty="0" err="1"/>
              <a:t>processes</a:t>
            </a:r>
            <a:r>
              <a:rPr lang="nl-BE" sz="2400" dirty="0"/>
              <a:t> do more </a:t>
            </a:r>
            <a:r>
              <a:rPr lang="nl-BE" sz="2400" dirty="0" err="1"/>
              <a:t>iterations</a:t>
            </a:r>
            <a:r>
              <a:rPr lang="nl-BE" sz="2400" dirty="0"/>
              <a:t> </a:t>
            </a:r>
            <a:r>
              <a:rPr lang="nl-BE" sz="2400" dirty="0" err="1"/>
              <a:t>than</a:t>
            </a:r>
            <a:r>
              <a:rPr lang="nl-BE" sz="2400" dirty="0"/>
              <a:t> </a:t>
            </a:r>
            <a:r>
              <a:rPr lang="nl-BE" sz="2400" dirty="0" err="1"/>
              <a:t>others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E54C17-DFB3-43AE-5CBC-6133D4EDB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5042"/>
            <a:ext cx="12192000" cy="31483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BFEEB1-B8C2-116E-D699-C68B15ECEFFB}"/>
              </a:ext>
            </a:extLst>
          </p:cNvPr>
          <p:cNvSpPr txBox="1"/>
          <p:nvPr/>
        </p:nvSpPr>
        <p:spPr>
          <a:xfrm>
            <a:off x="1099040" y="1275874"/>
            <a:ext cx="474784" cy="954107"/>
          </a:xfrm>
          <a:prstGeom prst="rect">
            <a:avLst/>
          </a:prstGeom>
          <a:noFill/>
          <a:ln>
            <a:solidFill>
              <a:srgbClr val="DB6D32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P35</a:t>
            </a:r>
          </a:p>
          <a:p>
            <a:r>
              <a:rPr lang="nl-BE" sz="1400" dirty="0"/>
              <a:t>…</a:t>
            </a:r>
          </a:p>
          <a:p>
            <a:r>
              <a:rPr lang="nl-BE" sz="1400" dirty="0"/>
              <a:t>P1</a:t>
            </a:r>
          </a:p>
          <a:p>
            <a:r>
              <a:rPr lang="nl-BE" sz="1400" dirty="0"/>
              <a:t>P0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592761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C5ABA-69F4-E7A2-AB58-18FCADC4E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03C5979-EC86-6C78-D00B-4E50C8FE070D}"/>
              </a:ext>
            </a:extLst>
          </p:cNvPr>
          <p:cNvSpPr txBox="1"/>
          <p:nvPr/>
        </p:nvSpPr>
        <p:spPr>
          <a:xfrm>
            <a:off x="951655" y="337156"/>
            <a:ext cx="97639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Load imbalance in the source code view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D45AE5-28ED-11C7-E8DD-A2531E050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8CA799-1033-3D75-507A-672492956876}"/>
              </a:ext>
            </a:extLst>
          </p:cNvPr>
          <p:cNvSpPr txBox="1"/>
          <p:nvPr/>
        </p:nvSpPr>
        <p:spPr>
          <a:xfrm>
            <a:off x="685223" y="4381500"/>
            <a:ext cx="113238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Some processes are spending most time in “compute” (green),</a:t>
            </a:r>
            <a:br>
              <a:rPr lang="en-US" sz="2400" dirty="0"/>
            </a:br>
            <a:r>
              <a:rPr lang="en-US" sz="2400" dirty="0"/>
              <a:t>other processes are spending most time in “MPI” (blue):</a:t>
            </a:r>
            <a:br>
              <a:rPr lang="en-US" sz="2400" dirty="0"/>
            </a:br>
            <a:r>
              <a:rPr lang="en-US" sz="2400" dirty="0"/>
              <a:t>=&gt; load imbalance</a:t>
            </a:r>
            <a:endParaRPr lang="nl-B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400" dirty="0" err="1"/>
              <a:t>Some</a:t>
            </a:r>
            <a:r>
              <a:rPr lang="nl-BE" sz="2400" dirty="0"/>
              <a:t> </a:t>
            </a:r>
            <a:r>
              <a:rPr lang="nl-BE" sz="2400" dirty="0" err="1"/>
              <a:t>processes</a:t>
            </a:r>
            <a:r>
              <a:rPr lang="nl-BE" sz="2400" dirty="0"/>
              <a:t> do more </a:t>
            </a:r>
            <a:r>
              <a:rPr lang="nl-BE" sz="2400" dirty="0" err="1"/>
              <a:t>iterations</a:t>
            </a:r>
            <a:r>
              <a:rPr lang="nl-BE" sz="2400" dirty="0"/>
              <a:t> </a:t>
            </a:r>
            <a:r>
              <a:rPr lang="nl-BE" sz="2400" dirty="0" err="1"/>
              <a:t>than</a:t>
            </a:r>
            <a:r>
              <a:rPr lang="nl-BE" sz="2400" dirty="0"/>
              <a:t> </a:t>
            </a:r>
            <a:r>
              <a:rPr lang="nl-BE" sz="2400" dirty="0" err="1"/>
              <a:t>others</a:t>
            </a:r>
            <a:endParaRPr lang="en-US" sz="2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8045E7A-C998-D498-3719-3307F37C8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78226"/>
            <a:ext cx="12192000" cy="167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420141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230FAC-9344-06E5-A2BF-352BAE270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1E1146F-7C28-B63D-AC90-67B726700FC9}"/>
              </a:ext>
            </a:extLst>
          </p:cNvPr>
          <p:cNvSpPr txBox="1"/>
          <p:nvPr/>
        </p:nvSpPr>
        <p:spPr>
          <a:xfrm>
            <a:off x="951655" y="337156"/>
            <a:ext cx="102886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Domain decomposition causes load imbalance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F92416-A939-0476-5E21-DC13FCC67CB4}"/>
              </a:ext>
            </a:extLst>
          </p:cNvPr>
          <p:cNvSpPr/>
          <p:nvPr/>
        </p:nvSpPr>
        <p:spPr>
          <a:xfrm>
            <a:off x="951654" y="1474253"/>
            <a:ext cx="5742444" cy="3414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Color indicates number of iterations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Total number of iterations per domain has a high variability: this decomposition has a built-in load imbalance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Possible solution:</a:t>
            </a:r>
          </a:p>
          <a:p>
            <a:pPr lvl="1">
              <a:lnSpc>
                <a:spcPct val="130000"/>
              </a:lnSpc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Use smaller domains; one process acts as broker to assign domains to processes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FA9A76-83B7-CB47-27CA-931A9C3DB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29</a:t>
            </a:fld>
            <a:endParaRPr lang="en-US"/>
          </a:p>
        </p:txBody>
      </p:sp>
      <p:pic>
        <p:nvPicPr>
          <p:cNvPr id="8" name="Picture 7" descr="A blue and white fractal&#10;&#10;AI-generated content may be incorrect.">
            <a:extLst>
              <a:ext uri="{FF2B5EF4-FFF2-40B4-BE49-F238E27FC236}">
                <a16:creationId xmlns:a16="http://schemas.microsoft.com/office/drawing/2014/main" id="{C947C6F4-C213-BB16-C74B-F9F7C4FF83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123" y="1474253"/>
            <a:ext cx="4785938" cy="35894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AC7064-DAA8-B695-EB7C-59257567CB9A}"/>
              </a:ext>
            </a:extLst>
          </p:cNvPr>
          <p:cNvSpPr/>
          <p:nvPr/>
        </p:nvSpPr>
        <p:spPr>
          <a:xfrm>
            <a:off x="7149123" y="1474253"/>
            <a:ext cx="4785938" cy="3596511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047B4A-E849-D42F-AA27-A86D331C18CB}"/>
              </a:ext>
            </a:extLst>
          </p:cNvPr>
          <p:cNvCxnSpPr>
            <a:cxnSpLocks/>
            <a:stCxn id="8" idx="1"/>
            <a:endCxn id="3" idx="3"/>
          </p:cNvCxnSpPr>
          <p:nvPr/>
        </p:nvCxnSpPr>
        <p:spPr>
          <a:xfrm>
            <a:off x="7149123" y="3268980"/>
            <a:ext cx="4785938" cy="3529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ACA3987-EAB1-9959-62AD-5CFB175F97A1}"/>
              </a:ext>
            </a:extLst>
          </p:cNvPr>
          <p:cNvCxnSpPr>
            <a:cxnSpLocks/>
          </p:cNvCxnSpPr>
          <p:nvPr/>
        </p:nvCxnSpPr>
        <p:spPr>
          <a:xfrm>
            <a:off x="8744436" y="1467195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86E09DC-9258-54EC-734D-633849027946}"/>
              </a:ext>
            </a:extLst>
          </p:cNvPr>
          <p:cNvCxnSpPr>
            <a:cxnSpLocks/>
          </p:cNvCxnSpPr>
          <p:nvPr/>
        </p:nvCxnSpPr>
        <p:spPr>
          <a:xfrm>
            <a:off x="10339749" y="1474253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515D14A-9E32-32FE-1C92-5122AE2D6D09}"/>
              </a:ext>
            </a:extLst>
          </p:cNvPr>
          <p:cNvCxnSpPr>
            <a:cxnSpLocks/>
          </p:cNvCxnSpPr>
          <p:nvPr/>
        </p:nvCxnSpPr>
        <p:spPr>
          <a:xfrm>
            <a:off x="7149123" y="1467195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2D7E24D-CA76-1240-2051-AFF1D10EAAF7}"/>
              </a:ext>
            </a:extLst>
          </p:cNvPr>
          <p:cNvCxnSpPr>
            <a:cxnSpLocks/>
          </p:cNvCxnSpPr>
          <p:nvPr/>
        </p:nvCxnSpPr>
        <p:spPr>
          <a:xfrm>
            <a:off x="11935061" y="1474253"/>
            <a:ext cx="0" cy="3596511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C77E6FB7-AAFA-9117-09D4-400958F5F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890" y="1420031"/>
            <a:ext cx="5618510" cy="368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375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126AF-7FBE-E02C-A429-78768EF9A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F0C8B80-4C52-B51A-D726-92603428AF92}"/>
              </a:ext>
            </a:extLst>
          </p:cNvPr>
          <p:cNvSpPr txBox="1"/>
          <p:nvPr/>
        </p:nvSpPr>
        <p:spPr>
          <a:xfrm>
            <a:off x="951655" y="337156"/>
            <a:ext cx="104352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The role of a code profiler in code optimization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497D9C-7E0E-CDB1-A5C4-8101CDCD3E19}"/>
              </a:ext>
            </a:extLst>
          </p:cNvPr>
          <p:cNvSpPr/>
          <p:nvPr/>
        </p:nvSpPr>
        <p:spPr>
          <a:xfrm>
            <a:off x="951655" y="1045042"/>
            <a:ext cx="10211645" cy="284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Profiling helps you understand code performance characteristics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by collecting hardware performance counters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identify hotspots and bottlenecks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provide memory, I/O, accelerator usage statistics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analyze MPI communication and other parallel approaches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32DB4B-F51C-00F5-1F98-D08B5CA1B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65116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E5149-6ACD-B0C4-7678-E9DE63DFF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6BC1482-3310-A9EB-41C7-5E0438E27208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Agenda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073265-0B7E-2057-A80E-696DE939DBB2}"/>
              </a:ext>
            </a:extLst>
          </p:cNvPr>
          <p:cNvSpPr/>
          <p:nvPr/>
        </p:nvSpPr>
        <p:spPr>
          <a:xfrm>
            <a:off x="951655" y="1045042"/>
            <a:ext cx="10211645" cy="284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Introduction to and overview of profilers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Examples using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Linaro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MAP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Serial CPU code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MPI parallel CPU code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CUDA GPU code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9FAB8A-8333-4378-809D-01B86277C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42197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6935C-2563-3CAB-80E5-93BE78627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35CB283-42E4-E685-3E1E-6D7BB340BB50}"/>
              </a:ext>
            </a:extLst>
          </p:cNvPr>
          <p:cNvSpPr txBox="1"/>
          <p:nvPr/>
        </p:nvSpPr>
        <p:spPr>
          <a:xfrm>
            <a:off x="951655" y="337156"/>
            <a:ext cx="108431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The Mandelbrot set in CUDA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241FE0-FF40-CD75-770B-C65C8C47F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31</a:t>
            </a:fld>
            <a:endParaRPr lang="en-US"/>
          </a:p>
        </p:txBody>
      </p:sp>
      <p:pic>
        <p:nvPicPr>
          <p:cNvPr id="8" name="Picture 7" descr="A blue and white fractal&#10;&#10;AI-generated content may be incorrect.">
            <a:extLst>
              <a:ext uri="{FF2B5EF4-FFF2-40B4-BE49-F238E27FC236}">
                <a16:creationId xmlns:a16="http://schemas.microsoft.com/office/drawing/2014/main" id="{A2A9EEDC-AD3F-C1E3-CC3C-79A9EB8AB4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123" y="1122507"/>
            <a:ext cx="4785938" cy="35894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DE1592-DBD4-72FC-15E0-B996C4597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937" y="1122507"/>
            <a:ext cx="6449325" cy="43630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18ACA2-08CD-F5E8-5C3A-C2C161EC2F67}"/>
              </a:ext>
            </a:extLst>
          </p:cNvPr>
          <p:cNvSpPr txBox="1"/>
          <p:nvPr/>
        </p:nvSpPr>
        <p:spPr>
          <a:xfrm>
            <a:off x="432938" y="5734900"/>
            <a:ext cx="57461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CUDA kernel code looks quite similar to C code</a:t>
            </a:r>
            <a:endParaRPr lang="nl-BE" sz="2000" dirty="0"/>
          </a:p>
        </p:txBody>
      </p:sp>
    </p:spTree>
    <p:extLst>
      <p:ext uri="{BB962C8B-B14F-4D97-AF65-F5344CB8AC3E}">
        <p14:creationId xmlns:p14="http://schemas.microsoft.com/office/powerpoint/2010/main" val="2562761935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A15FE-05BF-4909-1EE3-1CF2DAA769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77E75FF-DB44-56F9-C9FA-551F27EF9420}"/>
              </a:ext>
            </a:extLst>
          </p:cNvPr>
          <p:cNvSpPr txBox="1"/>
          <p:nvPr/>
        </p:nvSpPr>
        <p:spPr>
          <a:xfrm>
            <a:off x="951655" y="337156"/>
            <a:ext cx="108431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The Mandelbrot set in CUDA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EAFB08-E361-3BA7-042B-4B1437A4E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32</a:t>
            </a:fld>
            <a:endParaRPr lang="en-US"/>
          </a:p>
        </p:txBody>
      </p:sp>
      <p:pic>
        <p:nvPicPr>
          <p:cNvPr id="8" name="Picture 7" descr="A blue and white fractal&#10;&#10;AI-generated content may be incorrect.">
            <a:extLst>
              <a:ext uri="{FF2B5EF4-FFF2-40B4-BE49-F238E27FC236}">
                <a16:creationId xmlns:a16="http://schemas.microsoft.com/office/drawing/2014/main" id="{F3D75E71-09A5-C78B-7A5E-1C8585ABA0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123" y="1122507"/>
            <a:ext cx="4785938" cy="35894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DC4E37-437B-3371-B9C0-6F947048E20D}"/>
              </a:ext>
            </a:extLst>
          </p:cNvPr>
          <p:cNvSpPr txBox="1"/>
          <p:nvPr/>
        </p:nvSpPr>
        <p:spPr>
          <a:xfrm>
            <a:off x="413717" y="4172800"/>
            <a:ext cx="51652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Allocate result array on GPU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Launch kernel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Copy back results before writing file</a:t>
            </a:r>
            <a:endParaRPr lang="nl-BE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6BCB6F-FD56-6AE4-BEAD-A2D845E3B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716" y="1122507"/>
            <a:ext cx="6487764" cy="277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329198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C6106-5327-4542-877F-937529294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742871C-F7E0-CD81-1A79-14003C8C560D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CUDA performance report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4435B6-73EE-AA70-941A-1AE9DD039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33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2A02B-99DD-D7C7-48CD-BEFAD1040FE3}"/>
              </a:ext>
            </a:extLst>
          </p:cNvPr>
          <p:cNvSpPr txBox="1"/>
          <p:nvPr/>
        </p:nvSpPr>
        <p:spPr>
          <a:xfrm>
            <a:off x="7305674" y="1129486"/>
            <a:ext cx="48863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Code becomes I/O bound again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GPU is so fast at “compute” portion, the GPU utilization is 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particular code is probably not very well suited for GPU…</a:t>
            </a:r>
            <a:endParaRPr lang="nl-BE" sz="2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F421E1-49F8-866A-98D5-CA97CF6FC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82" y="1045042"/>
            <a:ext cx="7020694" cy="26479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054FD1A-CF80-910B-7E62-874038433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062" y="3767728"/>
            <a:ext cx="6087325" cy="298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646199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522F3-F29C-32A8-F66C-20E429A9C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56A3E4D-A6C2-8520-A472-673283B9EBDF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CUDA timeline view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166520-E352-763F-5362-A2B11CD7C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34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F6AB01-E29D-FCCA-851C-5CE81AD86624}"/>
              </a:ext>
            </a:extLst>
          </p:cNvPr>
          <p:cNvSpPr txBox="1"/>
          <p:nvPr/>
        </p:nvSpPr>
        <p:spPr>
          <a:xfrm>
            <a:off x="225340" y="5375341"/>
            <a:ext cx="11741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Kernel is launched asynchronously =&gt; does not show up in code 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Most time is spent transferring data from GPU to CPU and from CPU to file </a:t>
            </a:r>
            <a:endParaRPr lang="nl-B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841E3B-15AE-F746-49E2-6816D50D8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9249"/>
            <a:ext cx="12192000" cy="43191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EB35857-7BC5-89C8-1ED4-34C484801431}"/>
              </a:ext>
            </a:extLst>
          </p:cNvPr>
          <p:cNvSpPr/>
          <p:nvPr/>
        </p:nvSpPr>
        <p:spPr>
          <a:xfrm>
            <a:off x="7309448" y="3014576"/>
            <a:ext cx="4882552" cy="172752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Top tip 6: explore metrics presets (such as NVIDIA) to improve the timeline view</a:t>
            </a: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1AEEF0-F1E9-E223-2C9F-696407036B17}"/>
              </a:ext>
            </a:extLst>
          </p:cNvPr>
          <p:cNvSpPr/>
          <p:nvPr/>
        </p:nvSpPr>
        <p:spPr>
          <a:xfrm>
            <a:off x="1800225" y="1569555"/>
            <a:ext cx="552450" cy="707886"/>
          </a:xfrm>
          <a:prstGeom prst="rect">
            <a:avLst/>
          </a:prstGeom>
          <a:noFill/>
          <a:ln w="38100">
            <a:solidFill>
              <a:srgbClr val="DB6D3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62FCB7-C42D-D78D-435F-1481568DD191}"/>
              </a:ext>
            </a:extLst>
          </p:cNvPr>
          <p:cNvSpPr txBox="1"/>
          <p:nvPr/>
        </p:nvSpPr>
        <p:spPr>
          <a:xfrm>
            <a:off x="2352675" y="1677135"/>
            <a:ext cx="2390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Actual compute region</a:t>
            </a:r>
            <a:endParaRPr lang="nl-BE" dirty="0">
              <a:solidFill>
                <a:schemeClr val="accent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3BCF62-C6AD-B1DB-3EDE-E4B2E6BE224C}"/>
              </a:ext>
            </a:extLst>
          </p:cNvPr>
          <p:cNvSpPr/>
          <p:nvPr/>
        </p:nvSpPr>
        <p:spPr>
          <a:xfrm>
            <a:off x="7309448" y="4927077"/>
            <a:ext cx="4882552" cy="172752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Top tip 7: consider using specialized profiler (NVIDIA Nsight) for NVIDIA GPU runs</a:t>
            </a: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98776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31A5C-BA30-D144-2AAE-C51F1E9B1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AC0AA7C-CF13-F19F-9427-A5FF7FA0DD4B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Conclusions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BAFF7B-70D3-44BF-4E40-C8312403475F}"/>
              </a:ext>
            </a:extLst>
          </p:cNvPr>
          <p:cNvSpPr/>
          <p:nvPr/>
        </p:nvSpPr>
        <p:spPr>
          <a:xfrm>
            <a:off x="951655" y="1045042"/>
            <a:ext cx="11173670" cy="5088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Using a profiler gives insight into performance of your code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Many profilers suited for HPC to choose from,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combining tools can be a good idea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3"/>
              </a:rPr>
              <a:t>LinaroForge MAP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is a good starting point,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main limitation is the number of license tokens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Code examples are available at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4"/>
              </a:rPr>
              <a:t>https://github.com/hpcleuven/code-profiling-workshop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This presentation was inspired by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5"/>
              </a:rPr>
              <a:t>https://gjbex.github.io/Code-optimization/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=&gt; recommended to learn about code optimization (next run in 2026)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=&gt; keep an eye on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6"/>
              </a:rPr>
              <a:t>https://www.vscentrum.be/vsctraining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4FEBFA-436C-1B01-E97A-4A4866D5F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159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CDBE23-49A9-8489-926C-7B7574115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CA57BF-B1BC-F4F9-C5E2-34B2EE623AC3}"/>
              </a:ext>
            </a:extLst>
          </p:cNvPr>
          <p:cNvSpPr txBox="1"/>
          <p:nvPr/>
        </p:nvSpPr>
        <p:spPr>
          <a:xfrm>
            <a:off x="951655" y="337156"/>
            <a:ext cx="104352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Success stories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A9159D-EC08-B4FC-EC11-0C0F54282003}"/>
              </a:ext>
            </a:extLst>
          </p:cNvPr>
          <p:cNvSpPr/>
          <p:nvPr/>
        </p:nvSpPr>
        <p:spPr>
          <a:xfrm>
            <a:off x="951655" y="1045042"/>
            <a:ext cx="10211645" cy="3407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Laser ablation code in C (mechanical engineering)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Calls to GSL routines gave a lot overhead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=&gt; simpler, pure C fitting gave a 4x speedup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Nested loop structure was bottleneck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=&gt; code transformations and microarchitecture optimizations gave another 4x speedup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AB3312-8E90-4357-977F-8212C54A6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5122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2721F-9F2D-A449-0D1B-86DA4B22A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2C2181A-F85F-DA28-0995-B047ADA4B835}"/>
              </a:ext>
            </a:extLst>
          </p:cNvPr>
          <p:cNvSpPr txBox="1"/>
          <p:nvPr/>
        </p:nvSpPr>
        <p:spPr>
          <a:xfrm>
            <a:off x="951655" y="337156"/>
            <a:ext cx="104352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Success stories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2F7A98-3BD1-1362-6485-DB728B98BD66}"/>
              </a:ext>
            </a:extLst>
          </p:cNvPr>
          <p:cNvSpPr/>
          <p:nvPr/>
        </p:nvSpPr>
        <p:spPr>
          <a:xfrm>
            <a:off x="951655" y="1045042"/>
            <a:ext cx="10211645" cy="284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SP-Wind: Navier-Stokes solver in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Fortran+MPI</a:t>
            </a: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Strided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memory access caused cache thrashing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=&gt; reordering loops gives 2x speedup in specific case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Inter-node communication bottleneck in large-scale runs</a:t>
            </a:r>
            <a:b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=&gt; rethinking domain decomposition gives 30</a:t>
            </a:r>
            <a:r>
              <a:rPr lang="en-US" sz="280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% speedup</a:t>
            </a: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DEF799-F900-68C9-780F-147EC6555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1087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00565F-EC81-14EB-4F6A-BE0240D83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A720499-1EFC-0DB6-3BA0-F2B56263D094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Agenda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3133D5-CCF8-CD83-BC48-1D17599EE177}"/>
              </a:ext>
            </a:extLst>
          </p:cNvPr>
          <p:cNvSpPr/>
          <p:nvPr/>
        </p:nvSpPr>
        <p:spPr>
          <a:xfrm>
            <a:off x="951655" y="1045042"/>
            <a:ext cx="10211645" cy="284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Introduction to and overview of profilers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Examples using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Linaro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MAP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Serial CPU code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MPI parallel CPU code</a:t>
            </a:r>
          </a:p>
          <a:p>
            <a:pPr marL="914400" lvl="1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CUDA GPU code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1CA44F-D249-D499-EEE1-BE88F5CE8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166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157FC-0F19-99E6-1BDE-658012AFE3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7D09916-328F-700A-8876-74AB6ED7276D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Tracing vs sampling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AF820D-2AE2-3DAE-51E2-E15EC7AD84D4}"/>
              </a:ext>
            </a:extLst>
          </p:cNvPr>
          <p:cNvSpPr/>
          <p:nvPr/>
        </p:nvSpPr>
        <p:spPr>
          <a:xfrm>
            <a:off x="951655" y="1045042"/>
            <a:ext cx="4893195" cy="4934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Tracing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Insert function calls for counters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Generally, requires code changes (instrumenting can be automated)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Can produce detailed and accurate results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Can introduce overhead and output can be overwhelming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Good for in-depth analysis</a:t>
            </a:r>
            <a:b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</a:b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(if you know the code)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4F379A-356D-BCAA-1A55-BFF9F9EC8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7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D60FC6-7230-4DFA-DE5E-6DFC2B3DF6F1}"/>
              </a:ext>
            </a:extLst>
          </p:cNvPr>
          <p:cNvSpPr/>
          <p:nvPr/>
        </p:nvSpPr>
        <p:spPr>
          <a:xfrm>
            <a:off x="6347150" y="1045042"/>
            <a:ext cx="5255378" cy="54150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Sampling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Statistical average of snapshots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Requires compilation with debug symbols (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-g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option)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Might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lack details or be inaccurate, especially for very short runs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Usually small overhead, easy to interpret (with a </a:t>
            </a:r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good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profiler)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Get a quick overview without knowledge of the code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8823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EB4506-4D28-1B88-C83A-0A8559F58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B216127-F228-D263-DCAB-7B73A282E8B1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The HPC profiler landscape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C7CF80-3B79-9756-A084-112C3B82BE83}"/>
              </a:ext>
            </a:extLst>
          </p:cNvPr>
          <p:cNvSpPr/>
          <p:nvPr/>
        </p:nvSpPr>
        <p:spPr>
          <a:xfrm>
            <a:off x="951655" y="790274"/>
            <a:ext cx="9900375" cy="5661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3"/>
              </a:rPr>
              <a:t>TAU Performance System®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is a portable profiling and tracing toolkit for performance analysis of parallel programs written in Fortran, C, C++, UPC, Java, Python.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4"/>
              </a:rPr>
              <a:t>Scalasca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is a software tool that supports the performance optimization of parallel programs by measuring and analyzing their runtime behavior.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5"/>
              </a:rPr>
              <a:t>BSC Tools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5"/>
              </a:rPr>
              <a:t>Paraver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, a performance analyzer based on traces with a great flexibility to explore the collected data (also see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6"/>
              </a:rPr>
              <a:t>https://pop-coe.eu/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) 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[</a:t>
            </a:r>
            <a:r>
              <a:rPr lang="en-US" sz="16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Paraver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/4.11.1-foss-2022a]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7"/>
              </a:rPr>
              <a:t>HPCToolkit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is an integrated suite of tools for measurement and analysis of program performance on computers ranging</a:t>
            </a:r>
            <a:endParaRPr lang="en-US" sz="2800" dirty="0">
              <a:solidFill>
                <a:schemeClr val="accent6">
                  <a:lumMod val="50000"/>
                </a:schemeClr>
              </a:solidFill>
              <a:ea typeface="Roboto Condensed Light" panose="02000000000000000000" pitchFamily="2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8"/>
              </a:rPr>
              <a:t>Likwid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is a simple to install and use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toolsuite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 of command line applications and a library for performance oriented programmers. 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[</a:t>
            </a:r>
            <a:r>
              <a:rPr lang="en-US" sz="16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likwid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/5.3.0-GCC-10.3.0]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9"/>
              </a:rPr>
              <a:t>Intel®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9"/>
              </a:rPr>
              <a:t>VTune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9"/>
              </a:rPr>
              <a:t>™ Profiler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optimizes application performance, system performance, and system configuration for AI, HPC, cloud, IoT, media, storage, and more 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[</a:t>
            </a:r>
            <a:r>
              <a:rPr lang="en-US" sz="16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VTune</a:t>
            </a: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ea typeface="Roboto Condensed Light" panose="02000000000000000000" pitchFamily="2" charset="0"/>
                <a:cs typeface="Courier New" panose="02070309020205020404" pitchFamily="49" charset="0"/>
              </a:rPr>
              <a:t>/2022.2.0]</a:t>
            </a:r>
            <a:endParaRPr lang="en-US" sz="2000" b="1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ea typeface="Roboto Condensed Light" panose="02000000000000000000" pitchFamily="2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  <a:hlinkClick r:id="rId10"/>
              </a:rPr>
              <a:t>NVIDIA Nsight Systems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is a performance analysis tool for visualizing app algorithms and scaling optimization across CPUs and GPUs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B4C5E6-EF6F-92D0-427B-84DB858DB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57856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B56CD-9BDD-C659-A0A4-84D573038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7472B70-46EF-5764-E46D-5D3ECC96C9FE}"/>
              </a:ext>
            </a:extLst>
          </p:cNvPr>
          <p:cNvSpPr txBox="1"/>
          <p:nvPr/>
        </p:nvSpPr>
        <p:spPr>
          <a:xfrm>
            <a:off x="951655" y="337156"/>
            <a:ext cx="8269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ea typeface="Roboto" panose="02000000000000000000" pitchFamily="2" charset="0"/>
              </a:rPr>
              <a:t>The HPC profiler landscape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558A1B-AD27-8DA2-551B-F0CCE2F13797}"/>
              </a:ext>
            </a:extLst>
          </p:cNvPr>
          <p:cNvSpPr/>
          <p:nvPr/>
        </p:nvSpPr>
        <p:spPr>
          <a:xfrm>
            <a:off x="951655" y="1123407"/>
            <a:ext cx="10211645" cy="228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… and many more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Spend 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some 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time choosing the right tools for you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Get comfortable with the tools you choose!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ea typeface="Roboto Condensed Light" panose="02000000000000000000" pitchFamily="2" charset="0"/>
              </a:rPr>
              <a:t>Combine insights from different tools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C86ACC-3D48-0BB7-4147-08A140D02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12448-FEEC-49E8-9588-2DF1F90D57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32872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Custom 9">
      <a:dk1>
        <a:srgbClr val="333639"/>
      </a:dk1>
      <a:lt1>
        <a:srgbClr val="F4F5FC"/>
      </a:lt1>
      <a:dk2>
        <a:srgbClr val="353A42"/>
      </a:dk2>
      <a:lt2>
        <a:srgbClr val="FFFFFF"/>
      </a:lt2>
      <a:accent1>
        <a:srgbClr val="DB6C30"/>
      </a:accent1>
      <a:accent2>
        <a:srgbClr val="DB6C30"/>
      </a:accent2>
      <a:accent3>
        <a:srgbClr val="DB6C30"/>
      </a:accent3>
      <a:accent4>
        <a:srgbClr val="DB6C30"/>
      </a:accent4>
      <a:accent5>
        <a:srgbClr val="DB6C30"/>
      </a:accent5>
      <a:accent6>
        <a:srgbClr val="AAB2BD"/>
      </a:accent6>
      <a:hlink>
        <a:srgbClr val="F8960D"/>
      </a:hlink>
      <a:folHlink>
        <a:srgbClr val="D70444"/>
      </a:folHlink>
    </a:clrScheme>
    <a:fontScheme name="VSC">
      <a:majorFont>
        <a:latin typeface="FlandersArtSans-Bold"/>
        <a:ea typeface=""/>
        <a:cs typeface=""/>
      </a:majorFont>
      <a:minorFont>
        <a:latin typeface="FlandersArtSans-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SC_Presentation_Full_2020.potx" id="{742BF3E0-145D-4861-BBF2-4767D7BEDFF0}" vid="{279E4DF6-C1A3-4B33-9CB7-7D12E97CC5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VSC_Presentation_Full_2020</Template>
  <TotalTime>0</TotalTime>
  <Words>1713</Words>
  <Application>Microsoft Office PowerPoint</Application>
  <PresentationFormat>Widescreen</PresentationFormat>
  <Paragraphs>249</Paragraphs>
  <Slides>35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Arial</vt:lpstr>
      <vt:lpstr>Calibri</vt:lpstr>
      <vt:lpstr>Cambria Math</vt:lpstr>
      <vt:lpstr>Courier New</vt:lpstr>
      <vt:lpstr>FlandersArtSans-Bold</vt:lpstr>
      <vt:lpstr>FlandersArtSans-Medium</vt:lpstr>
      <vt:lpstr>FlandersArtSans-Regular</vt:lpstr>
      <vt:lpstr>Roboto</vt:lpstr>
      <vt:lpstr>Roboto Condensed Light</vt:lpstr>
      <vt:lpstr>Office Theme</vt:lpstr>
      <vt:lpstr>Code Profiling Workshop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Steven Vandenbrande</dc:creator>
  <cp:lastModifiedBy>Steven Vandenbrande</cp:lastModifiedBy>
  <cp:revision>1</cp:revision>
  <dcterms:created xsi:type="dcterms:W3CDTF">2025-05-20T13:21:38Z</dcterms:created>
  <dcterms:modified xsi:type="dcterms:W3CDTF">2025-05-27T14:31:11Z</dcterms:modified>
</cp:coreProperties>
</file>

<file path=docProps/thumbnail.jpeg>
</file>